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237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878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257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05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80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419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58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52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818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118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43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E3C44-62AA-4958-B33B-736D13C50215}" type="datetimeFigureOut">
              <a:rPr lang="pt-BR" smtClean="0"/>
              <a:t>10/10/2017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EB891-D396-4F64-87AC-0907EF194D1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216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" y="0"/>
            <a:ext cx="5638252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664530" y="0"/>
            <a:ext cx="652747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Convidamos para a Exposição de fotografias </a:t>
            </a:r>
            <a:r>
              <a:rPr lang="pt-BR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Little Light</a:t>
            </a:r>
          </a:p>
          <a:p>
            <a:pPr algn="ctr"/>
            <a:endParaRPr lang="pt-BR" sz="2800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mostra retrata com imagens um pouco do trabalho que estamos desenvolvendo no </a:t>
            </a:r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BRILHANTES: o </a:t>
            </a:r>
            <a:r>
              <a:rPr lang="pt-BR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IFFar</a:t>
            </a:r>
            <a:r>
              <a:rPr lang="pt-BR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Campus São Vicente do Sul como espaço de pensar e fazer </a:t>
            </a:r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inclusão.</a:t>
            </a:r>
          </a:p>
          <a:p>
            <a:pPr algn="just"/>
            <a:endParaRPr lang="pt-BR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Dias: 16 a 18 de outubro de 2017</a:t>
            </a:r>
          </a:p>
          <a:p>
            <a:pPr algn="just"/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Horário: Das 8 às 20h.</a:t>
            </a:r>
          </a:p>
          <a:p>
            <a:pPr algn="just"/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Local: Hall do Instituto Federal Farroupilha- Campus São Vicente do </a:t>
            </a:r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Sul, durante o Seminário de Educação Diversidade e Inclusão- SEDI</a:t>
            </a:r>
            <a:endParaRPr lang="pt-BR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400" b="1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Contamos com sua presença para prestigiar nosso trabalho.</a:t>
            </a:r>
          </a:p>
          <a:p>
            <a:pPr algn="just"/>
            <a:endParaRPr lang="pt-BR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200" dirty="0" smtClean="0">
                <a:solidFill>
                  <a:schemeClr val="accent2">
                    <a:lumMod val="75000"/>
                  </a:schemeClr>
                </a:solidFill>
                <a:latin typeface="Chiller" panose="04020404031007020602" pitchFamily="82" charset="0"/>
                <a:cs typeface="Arial" pitchFamily="34" charset="0"/>
              </a:rPr>
              <a:t>  </a:t>
            </a:r>
            <a:endParaRPr lang="pt-BR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38" y="0"/>
            <a:ext cx="1135160" cy="128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13138" y="5605152"/>
            <a:ext cx="12165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4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Chiller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Windows</dc:creator>
  <cp:lastModifiedBy>Usuário do Windows</cp:lastModifiedBy>
  <cp:revision>8</cp:revision>
  <dcterms:created xsi:type="dcterms:W3CDTF">2017-10-09T18:39:26Z</dcterms:created>
  <dcterms:modified xsi:type="dcterms:W3CDTF">2017-10-10T13:33:51Z</dcterms:modified>
</cp:coreProperties>
</file>