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notesSlides/_rels/notesSlide1.xml.rels" ContentType="application/vnd.openxmlformats-package.relationships+xml"/>
  <Override PartName="/ppt/notesSlides/notesSlide1.xml" ContentType="application/vnd.openxmlformats-officedocument.presentationml.notesSlide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media/image5.png" ContentType="image/png"/>
  <Override PartName="/ppt/media/image4.png" ContentType="image/png"/>
  <Override PartName="/ppt/media/image3.png" ContentType="image/png"/>
  <Override PartName="/ppt/media/image2.png" ContentType="image/png"/>
  <Override PartName="/ppt/media/image1.png" ContentType="image/png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notesMasterIdLst>
    <p:notesMasterId r:id="rId3"/>
  </p:notesMasterIdLst>
  <p:sldIdLst>
    <p:sldId id="256" r:id="rId4"/>
  </p:sldIdLst>
  <p:sldSz cx="32404050" cy="432054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/>
          <a:p>
            <a:r>
              <a:rPr lang="pt-BR" sz="2000">
                <a:latin typeface="Arial"/>
              </a:rPr>
              <a:t>Clique para editar o formato de notas</a:t>
            </a:r>
            <a:endParaRPr/>
          </a:p>
        </p:txBody>
      </p:sp>
      <p:sp>
        <p:nvSpPr>
          <p:cNvPr id="40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r>
              <a:rPr lang="pt-BR" sz="1400">
                <a:latin typeface="Times New Roman"/>
              </a:rPr>
              <a:t>&lt;cabeçalho&gt;</a:t>
            </a:r>
            <a:endParaRPr/>
          </a:p>
        </p:txBody>
      </p:sp>
      <p:sp>
        <p:nvSpPr>
          <p:cNvPr id="41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pPr algn="r"/>
            <a:r>
              <a:rPr lang="pt-BR" sz="1400">
                <a:latin typeface="Times New Roman"/>
              </a:rPr>
              <a:t>&lt;data/hora&gt;</a:t>
            </a:r>
            <a:endParaRPr/>
          </a:p>
        </p:txBody>
      </p:sp>
      <p:sp>
        <p:nvSpPr>
          <p:cNvPr id="42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r>
              <a:rPr lang="pt-BR" sz="1400">
                <a:latin typeface="Times New Roman"/>
              </a:rPr>
              <a:t>&lt;rodapé&gt;</a:t>
            </a:r>
            <a:endParaRPr/>
          </a:p>
        </p:txBody>
      </p:sp>
      <p:sp>
        <p:nvSpPr>
          <p:cNvPr id="43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pPr algn="r"/>
            <a:fld id="{2D5D6305-C87C-455A-BB57-80C11D9B18F3}" type="slidenum">
              <a:rPr lang="pt-BR" sz="1400">
                <a:latin typeface="Times New Roman"/>
              </a:rPr>
              <a:t>&lt;número&gt;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p>
            <a:endParaRPr/>
          </a:p>
        </p:txBody>
      </p:sp>
      <p:sp>
        <p:nvSpPr>
          <p:cNvPr id="51" name="TextShape 2"/>
          <p:cNvSpPr txBox="1"/>
          <p:nvPr/>
        </p:nvSpPr>
        <p:spPr>
          <a:xfrm>
            <a:off x="0" y="0"/>
            <a:ext cx="2971440" cy="456840"/>
          </a:xfrm>
          <a:prstGeom prst="rect">
            <a:avLst/>
          </a:prstGeom>
        </p:spPr>
        <p:txBody>
          <a:bodyPr/>
          <a:p>
            <a:endParaRPr/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2430360" y="13421520"/>
            <a:ext cx="27543240" cy="9261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1620000" y="10109880"/>
            <a:ext cx="29162880" cy="1195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1620000" y="23198400"/>
            <a:ext cx="29162880" cy="1195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2430360" y="13421520"/>
            <a:ext cx="27543240" cy="9261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1620000" y="10109880"/>
            <a:ext cx="14231160" cy="1195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16563240" y="10109880"/>
            <a:ext cx="14231160" cy="1195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16563240" y="23198400"/>
            <a:ext cx="14231160" cy="1195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1620000" y="23198400"/>
            <a:ext cx="14231160" cy="1195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2430360" y="13421520"/>
            <a:ext cx="27543240" cy="9261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1620000" y="10109880"/>
            <a:ext cx="29162880" cy="25058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1620000" y="10109880"/>
            <a:ext cx="29162880" cy="25058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7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1620000" y="11004840"/>
            <a:ext cx="29162880" cy="23268240"/>
          </a:xfrm>
          <a:prstGeom prst="rect">
            <a:avLst/>
          </a:prstGeom>
          <a:ln>
            <a:noFill/>
          </a:ln>
        </p:spPr>
      </p:pic>
      <p:pic>
        <p:nvPicPr>
          <p:cNvPr id="38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1620000" y="11004840"/>
            <a:ext cx="29162880" cy="232682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2430360" y="13421520"/>
            <a:ext cx="27543240" cy="9261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1620000" y="10109880"/>
            <a:ext cx="29162880" cy="250588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2430360" y="13421520"/>
            <a:ext cx="27543240" cy="9261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1620000" y="10109880"/>
            <a:ext cx="29162880" cy="25058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2430360" y="13421520"/>
            <a:ext cx="27543240" cy="9261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1620000" y="10109880"/>
            <a:ext cx="14231160" cy="25058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16563240" y="10109880"/>
            <a:ext cx="14231160" cy="25058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2430360" y="13421520"/>
            <a:ext cx="27543240" cy="9261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2430360" y="13421520"/>
            <a:ext cx="27543240" cy="42928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2430360" y="13421520"/>
            <a:ext cx="27543240" cy="9261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1620000" y="10109880"/>
            <a:ext cx="14231160" cy="1195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1620000" y="23198400"/>
            <a:ext cx="14231160" cy="1195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16563240" y="10109880"/>
            <a:ext cx="14231160" cy="25058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2430360" y="13421520"/>
            <a:ext cx="27543240" cy="9261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1620000" y="10109880"/>
            <a:ext cx="14231160" cy="25058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16563240" y="10109880"/>
            <a:ext cx="14231160" cy="1195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16563240" y="23198400"/>
            <a:ext cx="14231160" cy="1195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2430360" y="13421520"/>
            <a:ext cx="27543240" cy="9261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1620000" y="10109880"/>
            <a:ext cx="14231160" cy="1195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16563240" y="10109880"/>
            <a:ext cx="14231160" cy="1195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1620000" y="23198400"/>
            <a:ext cx="29162880" cy="1195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2430360" y="13421520"/>
            <a:ext cx="27543240" cy="9260640"/>
          </a:xfrm>
          <a:prstGeom prst="rect">
            <a:avLst/>
          </a:prstGeom>
        </p:spPr>
        <p:txBody>
          <a:bodyPr lIns="432000" rIns="432000" tIns="216000" bIns="216000" anchor="ctr"/>
          <a:p>
            <a:pPr algn="ctr">
              <a:lnSpc>
                <a:spcPct val="100000"/>
              </a:lnSpc>
            </a:pPr>
            <a:r>
              <a:rPr lang="pt-BR" sz="20800">
                <a:solidFill>
                  <a:srgbClr val="000000"/>
                </a:solidFill>
                <a:latin typeface="Calibri"/>
              </a:rPr>
              <a:t>Clique para editar o formato do texto do títuloClique para editar o título mestre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1620360" y="40044960"/>
            <a:ext cx="7560720" cy="2300040"/>
          </a:xfrm>
          <a:prstGeom prst="rect">
            <a:avLst/>
          </a:prstGeom>
        </p:spPr>
        <p:txBody>
          <a:bodyPr lIns="432000" rIns="432000" tIns="216000" bIns="216000" anchor="ctr"/>
          <a:p>
            <a:pPr>
              <a:lnSpc>
                <a:spcPct val="100000"/>
              </a:lnSpc>
            </a:pPr>
            <a:r>
              <a:rPr lang="pt-BR" sz="5700">
                <a:solidFill>
                  <a:srgbClr val="8b8b8b"/>
                </a:solidFill>
                <a:latin typeface="Calibri"/>
              </a:rPr>
              <a:t>03/07/17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11071440" y="40044960"/>
            <a:ext cx="10261080" cy="2300040"/>
          </a:xfrm>
          <a:prstGeom prst="rect">
            <a:avLst/>
          </a:prstGeom>
        </p:spPr>
        <p:txBody>
          <a:bodyPr lIns="432000" rIns="432000" tIns="216000" bIns="216000" anchor="ctr"/>
          <a:p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23222880" y="40044960"/>
            <a:ext cx="7560720" cy="2300040"/>
          </a:xfrm>
          <a:prstGeom prst="rect">
            <a:avLst/>
          </a:prstGeom>
        </p:spPr>
        <p:txBody>
          <a:bodyPr lIns="432000" rIns="432000" tIns="216000" bIns="216000" anchor="ctr"/>
          <a:p>
            <a:pPr algn="r">
              <a:lnSpc>
                <a:spcPct val="100000"/>
              </a:lnSpc>
            </a:pPr>
            <a:fld id="{18070919-F289-4DF4-A300-6B6104388AFB}" type="slidenum">
              <a:rPr lang="pt-BR" sz="5700">
                <a:solidFill>
                  <a:srgbClr val="8b8b8b"/>
                </a:solidFill>
                <a:latin typeface="Calibri"/>
              </a:rPr>
              <a:t>&lt;número&gt;</a:t>
            </a:fld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1620000" y="10109880"/>
            <a:ext cx="29162880" cy="2505852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pt-BR" sz="15100">
                <a:latin typeface="Calibri"/>
              </a:rPr>
              <a:t>Clique para editar o formato do texto da estrutura de tópicos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pt-BR" sz="11300">
                <a:latin typeface="Calibri"/>
              </a:rPr>
              <a:t>2.º Nível da estrutura de tópicos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pt-BR" sz="9500">
                <a:latin typeface="Calibri"/>
              </a:rPr>
              <a:t>3.º Nível da estrutura de tópicos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pt-BR" sz="9500">
                <a:latin typeface="Calibri"/>
              </a:rPr>
              <a:t>4.º Nível da estrutura de tópicos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pt-BR" sz="2000">
                <a:latin typeface="Calibri"/>
              </a:rPr>
              <a:t>5.º Nível da estrutura de tópicos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pt-BR" sz="2000">
                <a:latin typeface="Calibri"/>
              </a:rPr>
              <a:t>6.º Nível da estrutura de tópicos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pt-BR" sz="2000">
                <a:latin typeface="Calibri"/>
              </a:rPr>
              <a:t>7.º Nível da estrutura de tópicos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stomShape 1"/>
          <p:cNvSpPr/>
          <p:nvPr/>
        </p:nvSpPr>
        <p:spPr>
          <a:xfrm>
            <a:off x="1031400" y="5833080"/>
            <a:ext cx="30341160" cy="5040360"/>
          </a:xfrm>
          <a:prstGeom prst="rect">
            <a:avLst/>
          </a:prstGeom>
          <a:noFill/>
          <a:ln>
            <a:noFill/>
          </a:ln>
        </p:spPr>
        <p:txBody>
          <a:bodyPr lIns="405000" rIns="405000" tIns="202320" bIns="202320"/>
          <a:p>
            <a:pPr algn="ctr">
              <a:lnSpc>
                <a:spcPct val="120000"/>
              </a:lnSpc>
            </a:pPr>
            <a:r>
              <a:rPr lang="pt-BR" sz="6000">
                <a:solidFill>
                  <a:srgbClr val="000000"/>
                </a:solidFill>
                <a:latin typeface="Arial"/>
                <a:ea typeface="Open Sans"/>
              </a:rPr>
              <a:t>TÍTULO DO ARTIGO, TÍTULO DO ARTIGO, TÍTULO DO ARTIGO TÍTULO DO ARTIGO, TÍTULO DO ARTIGO, TÍTULO DO ARTIGO</a:t>
            </a:r>
            <a:endParaRPr/>
          </a:p>
          <a:p>
            <a:pPr algn="ctr">
              <a:lnSpc>
                <a:spcPct val="100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Condensed Light"/>
              </a:rPr>
              <a:t>(Nome completo - 1º autor), aluno do IF Farroupilha – </a:t>
            </a:r>
            <a:r>
              <a:rPr i="1" lang="pt-BR" sz="4000">
                <a:solidFill>
                  <a:srgbClr val="000000"/>
                </a:solidFill>
                <a:latin typeface="Arial"/>
                <a:ea typeface="Open Sans Condensed Light"/>
              </a:rPr>
              <a:t>Campus</a:t>
            </a:r>
            <a:r>
              <a:rPr lang="pt-BR" sz="4000">
                <a:solidFill>
                  <a:srgbClr val="000000"/>
                </a:solidFill>
                <a:latin typeface="Arial"/>
                <a:ea typeface="Open Sans Condensed Light"/>
              </a:rPr>
              <a:t> x, curso Técnico em xxxxxxxxxxx, (nome.nome@provedor.com )</a:t>
            </a:r>
            <a:endParaRPr/>
          </a:p>
          <a:p>
            <a:pPr algn="ctr">
              <a:lnSpc>
                <a:spcPct val="100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Condensed Light"/>
              </a:rPr>
              <a:t>(Nome completo 2º autor), aluno do IF Farroupilha – </a:t>
            </a:r>
            <a:r>
              <a:rPr i="1" lang="pt-BR" sz="4000">
                <a:solidFill>
                  <a:srgbClr val="000000"/>
                </a:solidFill>
                <a:latin typeface="Arial"/>
                <a:ea typeface="Open Sans Condensed Light"/>
              </a:rPr>
              <a:t>Campus</a:t>
            </a:r>
            <a:r>
              <a:rPr lang="pt-BR" sz="4000">
                <a:solidFill>
                  <a:srgbClr val="000000"/>
                </a:solidFill>
                <a:latin typeface="Arial"/>
                <a:ea typeface="Open Sans Condensed Light"/>
              </a:rPr>
              <a:t> xxxxxxxxxxxxxxxxxx, curso Técnico em xxxxxxxxxxxxxxxxxx</a:t>
            </a:r>
            <a:endParaRPr/>
          </a:p>
          <a:p>
            <a:pPr algn="ctr">
              <a:lnSpc>
                <a:spcPct val="100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Condensed Light"/>
              </a:rPr>
              <a:t>(Nome completo da 3º autoria), Professor Orientador do IF Farroupilha – </a:t>
            </a:r>
            <a:r>
              <a:rPr i="1" lang="pt-BR" sz="4000">
                <a:solidFill>
                  <a:srgbClr val="000000"/>
                </a:solidFill>
                <a:latin typeface="Arial"/>
                <a:ea typeface="Open Sans Condensed Light"/>
              </a:rPr>
              <a:t>Campus</a:t>
            </a:r>
            <a:r>
              <a:rPr lang="pt-BR" sz="4000">
                <a:solidFill>
                  <a:srgbClr val="000000"/>
                </a:solidFill>
                <a:latin typeface="Arial"/>
                <a:ea typeface="Open Sans Condensed Light"/>
              </a:rPr>
              <a:t> xxxxxxxxxxxxxxxxxx</a:t>
            </a:r>
            <a:endParaRPr/>
          </a:p>
        </p:txBody>
      </p:sp>
      <p:sp>
        <p:nvSpPr>
          <p:cNvPr id="45" name="CustomShape 2"/>
          <p:cNvSpPr/>
          <p:nvPr/>
        </p:nvSpPr>
        <p:spPr>
          <a:xfrm>
            <a:off x="2178360" y="11305440"/>
            <a:ext cx="13231080" cy="272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Algumas orientações sobre a organização textual e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apresentação gráfica de pôsteres para a MEPT 2017:</a:t>
            </a:r>
            <a:endParaRPr/>
          </a:p>
          <a:p>
            <a:pPr>
              <a:lnSpc>
                <a:spcPct val="114000"/>
              </a:lnSpc>
            </a:pP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a) O conteúdo deve ser autoexplicativo, sintético e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refletir a essência do trabalho. Organize-o em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seções tais como: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- Introdução;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- Objetivos;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- Metodologia;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- Resultados;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- Considerações finais;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- Referências (somente das citadas);</a:t>
            </a:r>
            <a:endParaRPr/>
          </a:p>
          <a:p>
            <a:pPr>
              <a:lnSpc>
                <a:spcPct val="114000"/>
              </a:lnSpc>
            </a:pP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b) Organizar as informações em colunas facilita a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leitura;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c) sempre que possível, apresente imagens ou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ilustrações que facilitem o entendimento;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d) o texto do pôster deve ser legível a uma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distância de pelo menos 1m, sendo que o título possui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uma fonte maior do que o conteúdo textual e os títulos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de seções devem ser destacados;</a:t>
            </a:r>
            <a:endParaRPr/>
          </a:p>
          <a:p>
            <a:pPr>
              <a:lnSpc>
                <a:spcPct val="114000"/>
              </a:lnSpc>
            </a:pP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e) o tamanho do pôster: largura – 90cm; altura –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120cm (este modelo já está configurado nesta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dimensão);</a:t>
            </a:r>
            <a:endParaRPr/>
          </a:p>
          <a:p>
            <a:pPr>
              <a:lnSpc>
                <a:spcPct val="114000"/>
              </a:lnSpc>
            </a:pPr>
            <a:endParaRPr/>
          </a:p>
          <a:p>
            <a:pPr>
              <a:lnSpc>
                <a:spcPct val="114000"/>
              </a:lnSpc>
            </a:pPr>
            <a:r>
              <a:rPr b="1" lang="pt-BR" sz="5500">
                <a:solidFill>
                  <a:srgbClr val="000000"/>
                </a:solidFill>
                <a:latin typeface="Arial"/>
                <a:ea typeface="Open Sans Light"/>
              </a:rPr>
              <a:t>Introdução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  <a:p>
            <a:pPr>
              <a:lnSpc>
                <a:spcPct val="114000"/>
              </a:lnSpc>
            </a:pPr>
            <a:endParaRPr/>
          </a:p>
          <a:p>
            <a:pPr>
              <a:lnSpc>
                <a:spcPct val="114000"/>
              </a:lnSpc>
            </a:pPr>
            <a:r>
              <a:rPr b="1" lang="pt-BR" sz="5500">
                <a:solidFill>
                  <a:srgbClr val="000000"/>
                </a:solidFill>
                <a:latin typeface="Arial"/>
                <a:ea typeface="Open Sans Light"/>
              </a:rPr>
              <a:t>Objetivos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</p:txBody>
      </p:sp>
      <p:sp>
        <p:nvSpPr>
          <p:cNvPr id="46" name="CustomShape 3"/>
          <p:cNvSpPr/>
          <p:nvPr/>
        </p:nvSpPr>
        <p:spPr>
          <a:xfrm>
            <a:off x="16580160" y="11458080"/>
            <a:ext cx="13159080" cy="28267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14000"/>
              </a:lnSpc>
            </a:pPr>
            <a:r>
              <a:rPr b="1" lang="pt-BR" sz="5500">
                <a:solidFill>
                  <a:srgbClr val="000000"/>
                </a:solidFill>
                <a:latin typeface="Arial"/>
                <a:ea typeface="Open Sans Light"/>
              </a:rPr>
              <a:t>Metodologia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  <a:p>
            <a:pPr>
              <a:lnSpc>
                <a:spcPct val="114000"/>
              </a:lnSpc>
            </a:pPr>
            <a:endParaRPr/>
          </a:p>
          <a:p>
            <a:pPr>
              <a:lnSpc>
                <a:spcPct val="114000"/>
              </a:lnSpc>
            </a:pPr>
            <a:r>
              <a:rPr b="1" lang="pt-BR" sz="5500">
                <a:solidFill>
                  <a:srgbClr val="000000"/>
                </a:solidFill>
                <a:latin typeface="Arial"/>
                <a:ea typeface="Open Sans Light"/>
              </a:rPr>
              <a:t>Resultados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  <a:p>
            <a:pPr>
              <a:lnSpc>
                <a:spcPct val="114000"/>
              </a:lnSpc>
            </a:pPr>
            <a:endParaRPr/>
          </a:p>
          <a:p>
            <a:pPr>
              <a:lnSpc>
                <a:spcPct val="114000"/>
              </a:lnSpc>
            </a:pPr>
            <a:r>
              <a:rPr b="1" lang="pt-BR" sz="5500">
                <a:solidFill>
                  <a:srgbClr val="000000"/>
                </a:solidFill>
                <a:latin typeface="Arial"/>
                <a:ea typeface="Open Sans Light"/>
              </a:rPr>
              <a:t>Considerações Finais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  <a:p>
            <a:pPr>
              <a:lnSpc>
                <a:spcPct val="114000"/>
              </a:lnSpc>
            </a:pPr>
            <a:endParaRPr/>
          </a:p>
          <a:p>
            <a:pPr>
              <a:lnSpc>
                <a:spcPct val="114000"/>
              </a:lnSpc>
            </a:pPr>
            <a:r>
              <a:rPr b="1" lang="pt-BR" sz="5500">
                <a:solidFill>
                  <a:srgbClr val="000000"/>
                </a:solidFill>
                <a:latin typeface="Arial"/>
                <a:ea typeface="Open Sans Light"/>
              </a:rPr>
              <a:t>Referências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</p:txBody>
      </p:sp>
      <p:pic>
        <p:nvPicPr>
          <p:cNvPr id="47" name="Picture 4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288360" y="459360"/>
            <a:ext cx="3074040" cy="3501000"/>
          </a:xfrm>
          <a:prstGeom prst="rect">
            <a:avLst/>
          </a:prstGeom>
          <a:ln>
            <a:noFill/>
          </a:ln>
        </p:spPr>
      </p:pic>
      <p:pic>
        <p:nvPicPr>
          <p:cNvPr id="48" name="Picture 3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4104720" y="429840"/>
            <a:ext cx="23557680" cy="4250160"/>
          </a:xfrm>
          <a:prstGeom prst="rect">
            <a:avLst/>
          </a:prstGeom>
          <a:ln>
            <a:noFill/>
          </a:ln>
        </p:spPr>
      </p:pic>
      <p:pic>
        <p:nvPicPr>
          <p:cNvPr id="49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7805320" y="360000"/>
            <a:ext cx="4342680" cy="41414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