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2" r:id="rId1"/>
  </p:sldMasterIdLst>
  <p:sldIdLst>
    <p:sldId id="256" r:id="rId2"/>
  </p:sldIdLst>
  <p:sldSz cx="32404050" cy="43205400"/>
  <p:notesSz cx="7559675" cy="10691813"/>
  <p:embeddedFontLst>
    <p:embeddedFont>
      <p:font typeface="Calibri" pitchFamily="34" charset="0"/>
      <p:regular r:id="rId3"/>
      <p:bold r:id="rId4"/>
      <p:italic r:id="rId5"/>
      <p:boldItalic r:id="rId6"/>
    </p:embeddedFont>
    <p:embeddedFont>
      <p:font typeface="Open Sans Condensed Light" charset="0"/>
      <p:regular r:id="rId7"/>
      <p:italic r:id="rId8"/>
    </p:embeddedFont>
    <p:embeddedFont>
      <p:font typeface="Open Sans" pitchFamily="34" charset="0"/>
      <p:regular r:id="rId9"/>
      <p:bold r:id="rId10"/>
      <p:italic r:id="rId11"/>
      <p:boldItalic r:id="rId12"/>
    </p:embeddedFont>
    <p:embeddedFont>
      <p:font typeface="Open Sans Light" charset="0"/>
      <p:regular r:id="rId13"/>
      <p:italic r:id="rId14"/>
    </p:embeddedFont>
  </p:embeddedFontLst>
  <p:defaultTextStyle>
    <a:defPPr>
      <a:defRPr lang="pt-BR"/>
    </a:defPPr>
    <a:lvl1pPr marL="0" algn="l" defTabSz="4114391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2057193" algn="l" defTabSz="4114391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4114391" algn="l" defTabSz="4114391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6171584" algn="l" defTabSz="4114391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8228777" algn="l" defTabSz="4114391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10285970" algn="l" defTabSz="4114391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2343167" algn="l" defTabSz="4114391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4400360" algn="l" defTabSz="4114391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6457553" algn="l" defTabSz="4114391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F2DE"/>
    <a:srgbClr val="F5FCD4"/>
    <a:srgbClr val="F5F8E4"/>
    <a:srgbClr val="F1F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3" d="100"/>
          <a:sy n="23" d="100"/>
        </p:scale>
        <p:origin x="-1056" y="3096"/>
      </p:cViewPr>
      <p:guideLst>
        <p:guide orient="horz" pos="13608"/>
        <p:guide pos="1025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font" Target="fonts/font11.fntdata"/><Relationship Id="rId18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presProps" Target="presProp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font" Target="fonts/font1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30662" y="13422316"/>
            <a:ext cx="27542728" cy="925988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861322" y="24482425"/>
            <a:ext cx="22681406" cy="11042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22/06/2017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8352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22/06/2017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8781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23494010" y="1730378"/>
            <a:ext cx="7290197" cy="368649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619847" y="1730378"/>
            <a:ext cx="21702713" cy="368649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22/06/2017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5255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22/06/2017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4584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59249" y="27763791"/>
            <a:ext cx="27544514" cy="85804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59249" y="18311814"/>
            <a:ext cx="27544514" cy="94519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22/06/2017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5240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619848" y="10080625"/>
            <a:ext cx="14496454" cy="2851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6287750" y="10080625"/>
            <a:ext cx="14496455" cy="2851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22/06/2017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2503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19848" y="9671053"/>
            <a:ext cx="14317860" cy="40306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619848" y="13701714"/>
            <a:ext cx="14317860" cy="24893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16460986" y="9671053"/>
            <a:ext cx="14323219" cy="40306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16460986" y="13701714"/>
            <a:ext cx="14323219" cy="24893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22/06/2017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186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22/06/2017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5940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22/06/2017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7494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19848" y="1720853"/>
            <a:ext cx="10660260" cy="73199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669442" y="1720850"/>
            <a:ext cx="18114765" cy="368744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19848" y="9040816"/>
            <a:ext cx="10660260" cy="295544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22/06/2017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313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50794" y="30243466"/>
            <a:ext cx="19443502" cy="35702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6350794" y="3860800"/>
            <a:ext cx="19443502" cy="259222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50794" y="33813753"/>
            <a:ext cx="19443502" cy="50704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B9E4-A987-4BE7-9ED7-4FAB3B7CA7D3}" type="datetimeFigureOut">
              <a:rPr lang="pt-BR" smtClean="0"/>
              <a:t>22/06/2017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379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619848" y="1730375"/>
            <a:ext cx="29164359" cy="7200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19848" y="10080625"/>
            <a:ext cx="29164359" cy="28514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1619848" y="40044691"/>
            <a:ext cx="7561659" cy="2300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2B9E4-A987-4BE7-9ED7-4FAB3B7CA7D3}" type="datetimeFigureOut">
              <a:rPr lang="pt-BR" smtClean="0"/>
              <a:t>22/06/2017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1071029" y="40044691"/>
            <a:ext cx="10261997" cy="2300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3222548" y="40044691"/>
            <a:ext cx="7561659" cy="2300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0FCBB-0D94-47F8-8325-9BFC8B4E5BA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4416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1031274" y="6444100"/>
            <a:ext cx="30341502" cy="442940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04960" tIns="202482" rIns="404960" bIns="202482"/>
          <a:lstStyle/>
          <a:p>
            <a:pPr algn="ctr">
              <a:lnSpc>
                <a:spcPct val="120000"/>
              </a:lnSpc>
            </a:pPr>
            <a:r>
              <a:rPr lang="pt-BR" sz="6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TÍTULO DO ARTIGO, TÍTULO DO ARTIGO, TÍTULO DO </a:t>
            </a:r>
            <a:r>
              <a:rPr lang="pt-BR" sz="6000" spc="-5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ARTIGO TÍTULO </a:t>
            </a:r>
            <a:r>
              <a:rPr lang="pt-BR" sz="6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DO ARTIGO, TÍTULO DO ARTIGO, TÍTULO DO ARTIGO</a:t>
            </a:r>
          </a:p>
          <a:p>
            <a:pPr algn="ctr">
              <a:lnSpc>
                <a:spcPct val="100000"/>
              </a:lnSpc>
            </a:pPr>
            <a:r>
              <a:rPr lang="pt-BR" sz="4000" spc="-5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(</a:t>
            </a:r>
            <a:r>
              <a:rPr lang="pt-BR" sz="4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Nome completo - 1º </a:t>
            </a:r>
            <a:r>
              <a:rPr lang="pt-BR" sz="4000" spc="-5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autor), </a:t>
            </a:r>
            <a:r>
              <a:rPr lang="pt-BR" sz="4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aluno do IF Farroupilha – </a:t>
            </a:r>
            <a:r>
              <a:rPr lang="pt-BR" sz="4000" i="1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Campus</a:t>
            </a:r>
            <a:r>
              <a:rPr lang="pt-BR" sz="4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 </a:t>
            </a:r>
            <a:r>
              <a:rPr lang="pt-BR" sz="4000" spc="-5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x, </a:t>
            </a:r>
            <a:r>
              <a:rPr lang="pt-BR" sz="4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curso Técnico em </a:t>
            </a:r>
            <a:r>
              <a:rPr lang="pt-BR" sz="4000" spc="-5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xxxxxxxxxxx</a:t>
            </a:r>
            <a:r>
              <a:rPr lang="pt-BR" sz="4000" spc="-5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, (nome.nome@provedor.com )</a:t>
            </a:r>
          </a:p>
          <a:p>
            <a:pPr algn="ctr">
              <a:lnSpc>
                <a:spcPct val="100000"/>
              </a:lnSpc>
            </a:pPr>
            <a:r>
              <a:rPr lang="pt-BR" sz="4000" spc="-5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(</a:t>
            </a:r>
            <a:r>
              <a:rPr lang="pt-BR" sz="4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Nome completo 2º </a:t>
            </a:r>
            <a:r>
              <a:rPr lang="pt-BR" sz="4000" spc="-5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autor), </a:t>
            </a:r>
            <a:r>
              <a:rPr lang="pt-BR" sz="4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aluno do IF Farroupilha – </a:t>
            </a:r>
            <a:r>
              <a:rPr lang="pt-BR" sz="4000" i="1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Campus</a:t>
            </a:r>
            <a:r>
              <a:rPr lang="pt-BR" sz="4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 </a:t>
            </a:r>
            <a:r>
              <a:rPr lang="pt-BR" sz="4000" spc="-5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xxxxxxxxxxxxxxxxxx</a:t>
            </a:r>
            <a:r>
              <a:rPr lang="pt-BR" sz="4000" spc="-5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, </a:t>
            </a:r>
            <a:r>
              <a:rPr lang="pt-BR" sz="4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curso Técnico em </a:t>
            </a:r>
            <a:r>
              <a:rPr lang="pt-BR" sz="4000" spc="-5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xxxxxxxxxxxxxxxxxx</a:t>
            </a:r>
            <a:endParaRPr lang="pt-BR" sz="4000" spc="-5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ea typeface="Open Sans Condensed Light" panose="020B0306030504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pt-BR" sz="4000" spc="-5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(</a:t>
            </a:r>
            <a:r>
              <a:rPr lang="pt-BR" sz="4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Nome completo da 3º autoria), Professor Orientador do IF Farroupilha – </a:t>
            </a:r>
            <a:r>
              <a:rPr lang="pt-BR" sz="4000" i="1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Campus</a:t>
            </a:r>
            <a:r>
              <a:rPr lang="pt-BR" sz="4000" spc="-5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 </a:t>
            </a:r>
            <a:r>
              <a:rPr lang="pt-BR" sz="4000" spc="-5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xxxxxxxxxxxxxxxxxx</a:t>
            </a:r>
            <a:endParaRPr lang="pt-BR" sz="4000" spc="-5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ea typeface="Open Sans Condensed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2178467" y="11305556"/>
            <a:ext cx="13231470" cy="2865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Algumas </a:t>
            </a: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orientações sobre a organização textual e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apresentação gráfica de pôsteres para a </a:t>
            </a:r>
            <a:r>
              <a:rPr lang="pt-BR" sz="400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MEPT </a:t>
            </a:r>
            <a:r>
              <a:rPr lang="pt-BR" sz="400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2017:</a:t>
            </a: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a) O conteúdo deve ser autoexplicativo, sintético e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refletir a essência do trabalho. Organize-o em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seções tais como: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- </a:t>
            </a: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Introdução;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- </a:t>
            </a: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Objetivos;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- </a:t>
            </a: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Metodologia;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- </a:t>
            </a: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Resultados;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- </a:t>
            </a: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Considerações finais;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- </a:t>
            </a: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Referências (somente das citadas);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b) Organizar as informações em colunas facilita a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leitura;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c</a:t>
            </a: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) sempre que possível, apresente imagens ou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ilustrações que facilitem o entendimento;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d</a:t>
            </a: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) o texto do pôster deve ser legível a uma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distância de pelo menos 1m, sendo que o título possui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uma fonte maior do que o conteúdo textual e os títulos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de seções devem ser destacados;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e) o tamanho do pôster: largura – 90cm; altura –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120cm (este modelo já está configurado nesta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dimensão</a:t>
            </a:r>
            <a:r>
              <a:rPr lang="pt-BR" sz="4000" dirty="0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);</a:t>
            </a:r>
          </a:p>
          <a:p>
            <a:pPr>
              <a:lnSpc>
                <a:spcPct val="114000"/>
              </a:lnSpc>
              <a:spcAft>
                <a:spcPts val="500"/>
              </a:spcAft>
            </a:pPr>
            <a:endParaRPr lang="pt-BR" sz="4000" dirty="0" smtClean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5500" b="1" dirty="0" smtClean="0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Introdução</a:t>
            </a: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endParaRPr lang="pt-BR" sz="5500" b="1" dirty="0" smtClean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5500" b="1" dirty="0" smtClean="0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Objetivos</a:t>
            </a:r>
            <a:endParaRPr lang="pt-BR" sz="5500" b="1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16580067" y="11457956"/>
            <a:ext cx="13159462" cy="29440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5500" b="1" dirty="0" smtClean="0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Metodologia</a:t>
            </a: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 smtClean="0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endParaRPr lang="pt-BR" sz="5500" b="1" dirty="0" smtClean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5500" b="1" dirty="0" smtClean="0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Resultados</a:t>
            </a: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endParaRPr lang="pt-BR" sz="5500" b="1" dirty="0" smtClean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5500" b="1" dirty="0" smtClean="0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Considerações Finais</a:t>
            </a: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endParaRPr lang="pt-BR" sz="5500" b="1" dirty="0" smtClean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5500" b="1" dirty="0" smtClean="0">
                <a:solidFill>
                  <a:prstClr val="black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Referências</a:t>
            </a:r>
            <a:endParaRPr lang="pt-BR" sz="5500" b="1" dirty="0">
              <a:solidFill>
                <a:prstClr val="black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pt-BR" sz="4000" dirty="0" err="1" smtClean="0"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Xxxxxxxxxxxxxxxxxxxxxxxxxxxxxxxxxxxxxxxxxxxxxxxxx</a:t>
            </a:r>
            <a:endParaRPr lang="pt-BR" sz="4000" dirty="0"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MEPT Apresentação</Template>
  <TotalTime>95</TotalTime>
  <Words>268</Words>
  <Application>Microsoft Office PowerPoint</Application>
  <PresentationFormat>Personalizar</PresentationFormat>
  <Paragraphs>74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7" baseType="lpstr">
      <vt:lpstr>Arial</vt:lpstr>
      <vt:lpstr>Calibri</vt:lpstr>
      <vt:lpstr>Open Sans Condensed Light</vt:lpstr>
      <vt:lpstr>Open Sans</vt:lpstr>
      <vt:lpstr>Open Sans Light</vt:lpstr>
      <vt:lpstr>Personalizar design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Usuário</dc:creator>
  <cp:lastModifiedBy>Adriana A. Hansel Michelotti AAHM.</cp:lastModifiedBy>
  <cp:revision>10</cp:revision>
  <dcterms:created xsi:type="dcterms:W3CDTF">2016-07-14T19:29:13Z</dcterms:created>
  <dcterms:modified xsi:type="dcterms:W3CDTF">2017-06-22T17:12:50Z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Apresentação na tela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4</vt:i4>
  </property>
</Properties>
</file>