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52" r:id="rId1"/>
  </p:sldMasterIdLst>
  <p:sldIdLst>
    <p:sldId id="256" r:id="rId2"/>
  </p:sldIdLst>
  <p:sldSz cx="32404050" cy="43205400"/>
  <p:notesSz cx="7559675" cy="10691813"/>
  <p:embeddedFontLst>
    <p:embeddedFont>
      <p:font typeface="Open Sans" panose="020B0606030504020204" pitchFamily="34" charset="0"/>
      <p:regular r:id="rId3"/>
      <p:bold r:id="rId4"/>
      <p:italic r:id="rId5"/>
      <p:boldItalic r:id="rId6"/>
    </p:embeddedFont>
    <p:embeddedFont>
      <p:font typeface="Open Sans Condensed Light" panose="020B0306030504020204" charset="0"/>
      <p:regular r:id="rId7"/>
      <p:italic r:id="rId8"/>
    </p:embeddedFont>
    <p:embeddedFont>
      <p:font typeface="Open Sans Light" panose="020B0604020202020204" charset="0"/>
      <p:regular r:id="rId9"/>
      <p:italic r:id="rId10"/>
    </p:embeddedFont>
    <p:embeddedFont>
      <p:font typeface="Calibri" panose="020F0502020204030204" pitchFamily="34" charset="0"/>
      <p:regular r:id="rId11"/>
      <p:bold r:id="rId12"/>
      <p:italic r:id="rId13"/>
      <p:boldItalic r:id="rId14"/>
    </p:embeddedFont>
  </p:embeddedFontLst>
  <p:defaultTextStyle>
    <a:defPPr>
      <a:defRPr lang="pt-BR"/>
    </a:defPPr>
    <a:lvl1pPr marL="0" algn="l" defTabSz="4114391" rtl="0" eaLnBrk="1" latinLnBrk="0" hangingPunct="1">
      <a:defRPr sz="8100" kern="1200">
        <a:solidFill>
          <a:schemeClr val="tx1"/>
        </a:solidFill>
        <a:latin typeface="+mn-lt"/>
        <a:ea typeface="+mn-ea"/>
        <a:cs typeface="+mn-cs"/>
      </a:defRPr>
    </a:lvl1pPr>
    <a:lvl2pPr marL="2057193" algn="l" defTabSz="4114391" rtl="0" eaLnBrk="1" latinLnBrk="0" hangingPunct="1">
      <a:defRPr sz="8100" kern="1200">
        <a:solidFill>
          <a:schemeClr val="tx1"/>
        </a:solidFill>
        <a:latin typeface="+mn-lt"/>
        <a:ea typeface="+mn-ea"/>
        <a:cs typeface="+mn-cs"/>
      </a:defRPr>
    </a:lvl2pPr>
    <a:lvl3pPr marL="4114391" algn="l" defTabSz="4114391" rtl="0" eaLnBrk="1" latinLnBrk="0" hangingPunct="1">
      <a:defRPr sz="8100" kern="1200">
        <a:solidFill>
          <a:schemeClr val="tx1"/>
        </a:solidFill>
        <a:latin typeface="+mn-lt"/>
        <a:ea typeface="+mn-ea"/>
        <a:cs typeface="+mn-cs"/>
      </a:defRPr>
    </a:lvl3pPr>
    <a:lvl4pPr marL="6171584" algn="l" defTabSz="4114391" rtl="0" eaLnBrk="1" latinLnBrk="0" hangingPunct="1">
      <a:defRPr sz="8100" kern="1200">
        <a:solidFill>
          <a:schemeClr val="tx1"/>
        </a:solidFill>
        <a:latin typeface="+mn-lt"/>
        <a:ea typeface="+mn-ea"/>
        <a:cs typeface="+mn-cs"/>
      </a:defRPr>
    </a:lvl4pPr>
    <a:lvl5pPr marL="8228777" algn="l" defTabSz="4114391" rtl="0" eaLnBrk="1" latinLnBrk="0" hangingPunct="1">
      <a:defRPr sz="8100" kern="1200">
        <a:solidFill>
          <a:schemeClr val="tx1"/>
        </a:solidFill>
        <a:latin typeface="+mn-lt"/>
        <a:ea typeface="+mn-ea"/>
        <a:cs typeface="+mn-cs"/>
      </a:defRPr>
    </a:lvl5pPr>
    <a:lvl6pPr marL="10285970" algn="l" defTabSz="4114391" rtl="0" eaLnBrk="1" latinLnBrk="0" hangingPunct="1">
      <a:defRPr sz="8100" kern="1200">
        <a:solidFill>
          <a:schemeClr val="tx1"/>
        </a:solidFill>
        <a:latin typeface="+mn-lt"/>
        <a:ea typeface="+mn-ea"/>
        <a:cs typeface="+mn-cs"/>
      </a:defRPr>
    </a:lvl6pPr>
    <a:lvl7pPr marL="12343167" algn="l" defTabSz="4114391" rtl="0" eaLnBrk="1" latinLnBrk="0" hangingPunct="1">
      <a:defRPr sz="8100" kern="1200">
        <a:solidFill>
          <a:schemeClr val="tx1"/>
        </a:solidFill>
        <a:latin typeface="+mn-lt"/>
        <a:ea typeface="+mn-ea"/>
        <a:cs typeface="+mn-cs"/>
      </a:defRPr>
    </a:lvl7pPr>
    <a:lvl8pPr marL="14400360" algn="l" defTabSz="4114391" rtl="0" eaLnBrk="1" latinLnBrk="0" hangingPunct="1">
      <a:defRPr sz="8100" kern="1200">
        <a:solidFill>
          <a:schemeClr val="tx1"/>
        </a:solidFill>
        <a:latin typeface="+mn-lt"/>
        <a:ea typeface="+mn-ea"/>
        <a:cs typeface="+mn-cs"/>
      </a:defRPr>
    </a:lvl8pPr>
    <a:lvl9pPr marL="16457553" algn="l" defTabSz="4114391" rtl="0" eaLnBrk="1" latinLnBrk="0" hangingPunct="1">
      <a:defRPr sz="81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9F2DE"/>
    <a:srgbClr val="F5FCD4"/>
    <a:srgbClr val="F5F8E4"/>
    <a:srgbClr val="F1FBE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11058" y="-72"/>
      </p:cViewPr>
      <p:guideLst>
        <p:guide orient="horz" pos="13608"/>
        <p:guide pos="10251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6.fntdata"/><Relationship Id="rId13" Type="http://schemas.openxmlformats.org/officeDocument/2006/relationships/font" Target="fonts/font11.fntdata"/><Relationship Id="rId18" Type="http://schemas.openxmlformats.org/officeDocument/2006/relationships/tableStyles" Target="tableStyles.xml"/><Relationship Id="rId3" Type="http://schemas.openxmlformats.org/officeDocument/2006/relationships/font" Target="fonts/font1.fntdata"/><Relationship Id="rId7" Type="http://schemas.openxmlformats.org/officeDocument/2006/relationships/font" Target="fonts/font5.fntdata"/><Relationship Id="rId12" Type="http://schemas.openxmlformats.org/officeDocument/2006/relationships/font" Target="fonts/font10.fntdata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4.fntdata"/><Relationship Id="rId11" Type="http://schemas.openxmlformats.org/officeDocument/2006/relationships/font" Target="fonts/font9.fntdata"/><Relationship Id="rId5" Type="http://schemas.openxmlformats.org/officeDocument/2006/relationships/font" Target="fonts/font3.fntdata"/><Relationship Id="rId15" Type="http://schemas.openxmlformats.org/officeDocument/2006/relationships/presProps" Target="presProps.xml"/><Relationship Id="rId10" Type="http://schemas.openxmlformats.org/officeDocument/2006/relationships/font" Target="fonts/font8.fntdata"/><Relationship Id="rId4" Type="http://schemas.openxmlformats.org/officeDocument/2006/relationships/font" Target="fonts/font2.fntdata"/><Relationship Id="rId9" Type="http://schemas.openxmlformats.org/officeDocument/2006/relationships/font" Target="fonts/font7.fntdata"/><Relationship Id="rId14" Type="http://schemas.openxmlformats.org/officeDocument/2006/relationships/font" Target="fonts/font12.fntdata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2430662" y="13422316"/>
            <a:ext cx="27542728" cy="9259887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4861322" y="24482425"/>
            <a:ext cx="22681406" cy="110426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F2B9E4-A987-4BE7-9ED7-4FAB3B7CA7D3}" type="datetimeFigureOut">
              <a:rPr lang="pt-BR" smtClean="0"/>
              <a:t>18/05/2017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0FCBB-0D94-47F8-8325-9BFC8B4E5BA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683525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F2B9E4-A987-4BE7-9ED7-4FAB3B7CA7D3}" type="datetimeFigureOut">
              <a:rPr lang="pt-BR" smtClean="0"/>
              <a:t>18/05/2017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0FCBB-0D94-47F8-8325-9BFC8B4E5BA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887812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23494010" y="1730378"/>
            <a:ext cx="7290197" cy="36864925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1619847" y="1730378"/>
            <a:ext cx="21702713" cy="36864925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F2B9E4-A987-4BE7-9ED7-4FAB3B7CA7D3}" type="datetimeFigureOut">
              <a:rPr lang="pt-BR" smtClean="0"/>
              <a:t>18/05/2017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0FCBB-0D94-47F8-8325-9BFC8B4E5BA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152550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F2B9E4-A987-4BE7-9ED7-4FAB3B7CA7D3}" type="datetimeFigureOut">
              <a:rPr lang="pt-BR" smtClean="0"/>
              <a:t>18/05/2017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0FCBB-0D94-47F8-8325-9BFC8B4E5BA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445840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559249" y="27763791"/>
            <a:ext cx="27544514" cy="8580437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2559249" y="18311814"/>
            <a:ext cx="27544514" cy="9451975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F2B9E4-A987-4BE7-9ED7-4FAB3B7CA7D3}" type="datetimeFigureOut">
              <a:rPr lang="pt-BR" smtClean="0"/>
              <a:t>18/05/2017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0FCBB-0D94-47F8-8325-9BFC8B4E5BA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452403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1619848" y="10080625"/>
            <a:ext cx="14496454" cy="285146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16287750" y="10080625"/>
            <a:ext cx="14496455" cy="285146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F2B9E4-A987-4BE7-9ED7-4FAB3B7CA7D3}" type="datetimeFigureOut">
              <a:rPr lang="pt-BR" smtClean="0"/>
              <a:t>18/05/2017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0FCBB-0D94-47F8-8325-9BFC8B4E5BA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125033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1619848" y="9671053"/>
            <a:ext cx="14317860" cy="40306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1619848" y="13701714"/>
            <a:ext cx="14317860" cy="2489358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16460986" y="9671053"/>
            <a:ext cx="14323219" cy="40306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16460986" y="13701714"/>
            <a:ext cx="14323219" cy="2489358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F2B9E4-A987-4BE7-9ED7-4FAB3B7CA7D3}" type="datetimeFigureOut">
              <a:rPr lang="pt-BR" smtClean="0"/>
              <a:t>18/05/2017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0FCBB-0D94-47F8-8325-9BFC8B4E5BA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51867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F2B9E4-A987-4BE7-9ED7-4FAB3B7CA7D3}" type="datetimeFigureOut">
              <a:rPr lang="pt-BR" smtClean="0"/>
              <a:t>18/05/2017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0FCBB-0D94-47F8-8325-9BFC8B4E5BA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159401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F2B9E4-A987-4BE7-9ED7-4FAB3B7CA7D3}" type="datetimeFigureOut">
              <a:rPr lang="pt-BR" smtClean="0"/>
              <a:t>18/05/2017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0FCBB-0D94-47F8-8325-9BFC8B4E5BA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074947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619848" y="1720853"/>
            <a:ext cx="10660260" cy="7319963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2669442" y="1720850"/>
            <a:ext cx="18114765" cy="3687445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619848" y="9040816"/>
            <a:ext cx="10660260" cy="2955448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F2B9E4-A987-4BE7-9ED7-4FAB3B7CA7D3}" type="datetimeFigureOut">
              <a:rPr lang="pt-BR" smtClean="0"/>
              <a:t>18/05/2017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0FCBB-0D94-47F8-8325-9BFC8B4E5BA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23137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50794" y="30243466"/>
            <a:ext cx="19443502" cy="357028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6350794" y="3860800"/>
            <a:ext cx="19443502" cy="25922288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6350794" y="33813753"/>
            <a:ext cx="19443502" cy="507047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F2B9E4-A987-4BE7-9ED7-4FAB3B7CA7D3}" type="datetimeFigureOut">
              <a:rPr lang="pt-BR" smtClean="0"/>
              <a:t>18/05/2017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0FCBB-0D94-47F8-8325-9BFC8B4E5BA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983792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1619848" y="1730375"/>
            <a:ext cx="29164359" cy="72009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1619848" y="10080625"/>
            <a:ext cx="29164359" cy="285146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1619848" y="40044691"/>
            <a:ext cx="7561659" cy="23002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F2B9E4-A987-4BE7-9ED7-4FAB3B7CA7D3}" type="datetimeFigureOut">
              <a:rPr lang="pt-BR" smtClean="0"/>
              <a:t>18/05/2017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11071029" y="40044691"/>
            <a:ext cx="10261997" cy="23002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23222548" y="40044691"/>
            <a:ext cx="7561659" cy="23002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00FCBB-0D94-47F8-8325-9BFC8B4E5BA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844166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54" r:id="rId2"/>
    <p:sldLayoutId id="2147483655" r:id="rId3"/>
    <p:sldLayoutId id="2147483656" r:id="rId4"/>
    <p:sldLayoutId id="2147483657" r:id="rId5"/>
    <p:sldLayoutId id="2147483658" r:id="rId6"/>
    <p:sldLayoutId id="2147483659" r:id="rId7"/>
    <p:sldLayoutId id="2147483660" r:id="rId8"/>
    <p:sldLayoutId id="2147483661" r:id="rId9"/>
    <p:sldLayoutId id="2147483662" r:id="rId10"/>
    <p:sldLayoutId id="214748366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CustomShape 1"/>
          <p:cNvSpPr/>
          <p:nvPr/>
        </p:nvSpPr>
        <p:spPr>
          <a:xfrm>
            <a:off x="1031274" y="6444100"/>
            <a:ext cx="30341502" cy="4429408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404960" tIns="202482" rIns="404960" bIns="202482"/>
          <a:lstStyle/>
          <a:p>
            <a:pPr algn="ctr">
              <a:lnSpc>
                <a:spcPct val="120000"/>
              </a:lnSpc>
            </a:pPr>
            <a:r>
              <a:rPr lang="pt-BR" sz="6000" spc="-5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TÍTULO DO ARTIGO, TÍTULO DO ARTIGO, TÍTULO DO </a:t>
            </a:r>
            <a:r>
              <a:rPr lang="pt-BR" sz="6000" spc="-5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ARTIGO TÍTULO </a:t>
            </a:r>
            <a:r>
              <a:rPr lang="pt-BR" sz="6000" spc="-5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DO ARTIGO, TÍTULO DO ARTIGO, TÍTULO DO ARTIGO</a:t>
            </a:r>
          </a:p>
          <a:p>
            <a:pPr algn="ctr">
              <a:lnSpc>
                <a:spcPct val="100000"/>
              </a:lnSpc>
            </a:pPr>
            <a:r>
              <a:rPr lang="pt-BR" sz="4000" spc="-5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 panose="020B0604020202020204" pitchFamily="34" charset="0"/>
                <a:ea typeface="Open Sans Condensed Light" panose="020B0306030504020204" pitchFamily="34" charset="0"/>
                <a:cs typeface="Arial" panose="020B0604020202020204" pitchFamily="34" charset="0"/>
              </a:rPr>
              <a:t>(</a:t>
            </a:r>
            <a:r>
              <a:rPr lang="pt-BR" sz="4000" spc="-5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 panose="020B0604020202020204" pitchFamily="34" charset="0"/>
                <a:ea typeface="Open Sans Condensed Light" panose="020B0306030504020204" pitchFamily="34" charset="0"/>
                <a:cs typeface="Arial" panose="020B0604020202020204" pitchFamily="34" charset="0"/>
              </a:rPr>
              <a:t>Nome completo - 1º </a:t>
            </a:r>
            <a:r>
              <a:rPr lang="pt-BR" sz="4000" spc="-5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 panose="020B0604020202020204" pitchFamily="34" charset="0"/>
                <a:ea typeface="Open Sans Condensed Light" panose="020B0306030504020204" pitchFamily="34" charset="0"/>
                <a:cs typeface="Arial" panose="020B0604020202020204" pitchFamily="34" charset="0"/>
              </a:rPr>
              <a:t>autor), </a:t>
            </a:r>
            <a:r>
              <a:rPr lang="pt-BR" sz="4000" spc="-5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 panose="020B0604020202020204" pitchFamily="34" charset="0"/>
                <a:ea typeface="Open Sans Condensed Light" panose="020B0306030504020204" pitchFamily="34" charset="0"/>
                <a:cs typeface="Arial" panose="020B0604020202020204" pitchFamily="34" charset="0"/>
              </a:rPr>
              <a:t>aluno do IF Farroupilha – </a:t>
            </a:r>
            <a:r>
              <a:rPr lang="pt-BR" sz="4000" i="1" spc="-5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 panose="020B0604020202020204" pitchFamily="34" charset="0"/>
                <a:ea typeface="Open Sans Condensed Light" panose="020B0306030504020204" pitchFamily="34" charset="0"/>
                <a:cs typeface="Arial" panose="020B0604020202020204" pitchFamily="34" charset="0"/>
              </a:rPr>
              <a:t>Campus</a:t>
            </a:r>
            <a:r>
              <a:rPr lang="pt-BR" sz="4000" spc="-5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 panose="020B0604020202020204" pitchFamily="34" charset="0"/>
                <a:ea typeface="Open Sans Condensed Light" panose="020B0306030504020204" pitchFamily="34" charset="0"/>
                <a:cs typeface="Arial" panose="020B0604020202020204" pitchFamily="34" charset="0"/>
              </a:rPr>
              <a:t> </a:t>
            </a:r>
            <a:r>
              <a:rPr lang="pt-BR" sz="4000" spc="-5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 panose="020B0604020202020204" pitchFamily="34" charset="0"/>
                <a:ea typeface="Open Sans Condensed Light" panose="020B0306030504020204" pitchFamily="34" charset="0"/>
                <a:cs typeface="Arial" panose="020B0604020202020204" pitchFamily="34" charset="0"/>
              </a:rPr>
              <a:t>x, </a:t>
            </a:r>
            <a:r>
              <a:rPr lang="pt-BR" sz="4000" spc="-5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 panose="020B0604020202020204" pitchFamily="34" charset="0"/>
                <a:ea typeface="Open Sans Condensed Light" panose="020B0306030504020204" pitchFamily="34" charset="0"/>
                <a:cs typeface="Arial" panose="020B0604020202020204" pitchFamily="34" charset="0"/>
              </a:rPr>
              <a:t>curso Técnico em </a:t>
            </a:r>
            <a:r>
              <a:rPr lang="pt-BR" sz="4000" spc="-5" dirty="0" err="1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 panose="020B0604020202020204" pitchFamily="34" charset="0"/>
                <a:ea typeface="Open Sans Condensed Light" panose="020B0306030504020204" pitchFamily="34" charset="0"/>
                <a:cs typeface="Arial" panose="020B0604020202020204" pitchFamily="34" charset="0"/>
              </a:rPr>
              <a:t>xxxxxxxxxxx</a:t>
            </a:r>
            <a:r>
              <a:rPr lang="pt-BR" sz="4000" spc="-5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 panose="020B0604020202020204" pitchFamily="34" charset="0"/>
                <a:ea typeface="Open Sans Condensed Light" panose="020B0306030504020204" pitchFamily="34" charset="0"/>
                <a:cs typeface="Arial" panose="020B0604020202020204" pitchFamily="34" charset="0"/>
              </a:rPr>
              <a:t>, (nome.nome@provedor.com )</a:t>
            </a:r>
          </a:p>
          <a:p>
            <a:pPr algn="ctr">
              <a:lnSpc>
                <a:spcPct val="100000"/>
              </a:lnSpc>
            </a:pPr>
            <a:r>
              <a:rPr lang="pt-BR" sz="4000" spc="-5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 panose="020B0604020202020204" pitchFamily="34" charset="0"/>
                <a:ea typeface="Open Sans Condensed Light" panose="020B0306030504020204" pitchFamily="34" charset="0"/>
                <a:cs typeface="Arial" panose="020B0604020202020204" pitchFamily="34" charset="0"/>
              </a:rPr>
              <a:t>(</a:t>
            </a:r>
            <a:r>
              <a:rPr lang="pt-BR" sz="4000" spc="-5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 panose="020B0604020202020204" pitchFamily="34" charset="0"/>
                <a:ea typeface="Open Sans Condensed Light" panose="020B0306030504020204" pitchFamily="34" charset="0"/>
                <a:cs typeface="Arial" panose="020B0604020202020204" pitchFamily="34" charset="0"/>
              </a:rPr>
              <a:t>Nome completo 2º </a:t>
            </a:r>
            <a:r>
              <a:rPr lang="pt-BR" sz="4000" spc="-5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 panose="020B0604020202020204" pitchFamily="34" charset="0"/>
                <a:ea typeface="Open Sans Condensed Light" panose="020B0306030504020204" pitchFamily="34" charset="0"/>
                <a:cs typeface="Arial" panose="020B0604020202020204" pitchFamily="34" charset="0"/>
              </a:rPr>
              <a:t>autor), </a:t>
            </a:r>
            <a:r>
              <a:rPr lang="pt-BR" sz="4000" spc="-5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 panose="020B0604020202020204" pitchFamily="34" charset="0"/>
                <a:ea typeface="Open Sans Condensed Light" panose="020B0306030504020204" pitchFamily="34" charset="0"/>
                <a:cs typeface="Arial" panose="020B0604020202020204" pitchFamily="34" charset="0"/>
              </a:rPr>
              <a:t>aluno do IF Farroupilha – </a:t>
            </a:r>
            <a:r>
              <a:rPr lang="pt-BR" sz="4000" i="1" spc="-5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 panose="020B0604020202020204" pitchFamily="34" charset="0"/>
                <a:ea typeface="Open Sans Condensed Light" panose="020B0306030504020204" pitchFamily="34" charset="0"/>
                <a:cs typeface="Arial" panose="020B0604020202020204" pitchFamily="34" charset="0"/>
              </a:rPr>
              <a:t>Campus</a:t>
            </a:r>
            <a:r>
              <a:rPr lang="pt-BR" sz="4000" spc="-5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 panose="020B0604020202020204" pitchFamily="34" charset="0"/>
                <a:ea typeface="Open Sans Condensed Light" panose="020B0306030504020204" pitchFamily="34" charset="0"/>
                <a:cs typeface="Arial" panose="020B0604020202020204" pitchFamily="34" charset="0"/>
              </a:rPr>
              <a:t> </a:t>
            </a:r>
            <a:r>
              <a:rPr lang="pt-BR" sz="4000" spc="-5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 panose="020B0604020202020204" pitchFamily="34" charset="0"/>
                <a:ea typeface="Open Sans Condensed Light" panose="020B0306030504020204" pitchFamily="34" charset="0"/>
                <a:cs typeface="Arial" panose="020B0604020202020204" pitchFamily="34" charset="0"/>
              </a:rPr>
              <a:t>xxxxxxxxxxxxxxxxxx</a:t>
            </a:r>
            <a:r>
              <a:rPr lang="pt-BR" sz="4000" spc="-5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 panose="020B0604020202020204" pitchFamily="34" charset="0"/>
                <a:ea typeface="Open Sans Condensed Light" panose="020B0306030504020204" pitchFamily="34" charset="0"/>
                <a:cs typeface="Arial" panose="020B0604020202020204" pitchFamily="34" charset="0"/>
              </a:rPr>
              <a:t>, </a:t>
            </a:r>
            <a:r>
              <a:rPr lang="pt-BR" sz="4000" spc="-5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 panose="020B0604020202020204" pitchFamily="34" charset="0"/>
                <a:ea typeface="Open Sans Condensed Light" panose="020B0306030504020204" pitchFamily="34" charset="0"/>
                <a:cs typeface="Arial" panose="020B0604020202020204" pitchFamily="34" charset="0"/>
              </a:rPr>
              <a:t>curso Técnico em </a:t>
            </a:r>
            <a:r>
              <a:rPr lang="pt-BR" sz="4000" spc="-5" dirty="0" err="1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 panose="020B0604020202020204" pitchFamily="34" charset="0"/>
                <a:ea typeface="Open Sans Condensed Light" panose="020B0306030504020204" pitchFamily="34" charset="0"/>
                <a:cs typeface="Arial" panose="020B0604020202020204" pitchFamily="34" charset="0"/>
              </a:rPr>
              <a:t>xxxxxxxxxxxxxxxxxx</a:t>
            </a:r>
            <a:endParaRPr lang="pt-BR" sz="4000" spc="-5" dirty="0" smtClean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 panose="020B0604020202020204" pitchFamily="34" charset="0"/>
              <a:ea typeface="Open Sans Condensed Light" panose="020B0306030504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00000"/>
              </a:lnSpc>
            </a:pPr>
            <a:r>
              <a:rPr lang="pt-BR" sz="4000" spc="-5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 panose="020B0604020202020204" pitchFamily="34" charset="0"/>
                <a:ea typeface="Open Sans Condensed Light" panose="020B0306030504020204" pitchFamily="34" charset="0"/>
                <a:cs typeface="Arial" panose="020B0604020202020204" pitchFamily="34" charset="0"/>
              </a:rPr>
              <a:t>(</a:t>
            </a:r>
            <a:r>
              <a:rPr lang="pt-BR" sz="4000" spc="-5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 panose="020B0604020202020204" pitchFamily="34" charset="0"/>
                <a:ea typeface="Open Sans Condensed Light" panose="020B0306030504020204" pitchFamily="34" charset="0"/>
                <a:cs typeface="Arial" panose="020B0604020202020204" pitchFamily="34" charset="0"/>
              </a:rPr>
              <a:t>Nome completo da 3º autoria), Professor Orientador do IF Farroupilha – </a:t>
            </a:r>
            <a:r>
              <a:rPr lang="pt-BR" sz="4000" i="1" spc="-5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 panose="020B0604020202020204" pitchFamily="34" charset="0"/>
                <a:ea typeface="Open Sans Condensed Light" panose="020B0306030504020204" pitchFamily="34" charset="0"/>
                <a:cs typeface="Arial" panose="020B0604020202020204" pitchFamily="34" charset="0"/>
              </a:rPr>
              <a:t>Campus</a:t>
            </a:r>
            <a:r>
              <a:rPr lang="pt-BR" sz="4000" spc="-5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 panose="020B0604020202020204" pitchFamily="34" charset="0"/>
                <a:ea typeface="Open Sans Condensed Light" panose="020B0306030504020204" pitchFamily="34" charset="0"/>
                <a:cs typeface="Arial" panose="020B0604020202020204" pitchFamily="34" charset="0"/>
              </a:rPr>
              <a:t> </a:t>
            </a:r>
            <a:r>
              <a:rPr lang="pt-BR" sz="4000" spc="-5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 panose="020B0604020202020204" pitchFamily="34" charset="0"/>
                <a:ea typeface="Open Sans Condensed Light" panose="020B0306030504020204" pitchFamily="34" charset="0"/>
                <a:cs typeface="Arial" panose="020B0604020202020204" pitchFamily="34" charset="0"/>
              </a:rPr>
              <a:t>xxxxxxxxxxxxxxxxxx</a:t>
            </a:r>
            <a:endParaRPr lang="pt-BR" sz="4000" spc="-5" dirty="0" smtClean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 panose="020B0604020202020204" pitchFamily="34" charset="0"/>
              <a:ea typeface="Open Sans Condensed Light" panose="020B0306030504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aixaDeTexto 2"/>
          <p:cNvSpPr txBox="1"/>
          <p:nvPr/>
        </p:nvSpPr>
        <p:spPr>
          <a:xfrm>
            <a:off x="2178467" y="11305556"/>
            <a:ext cx="13231470" cy="286514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4000"/>
              </a:lnSpc>
              <a:spcAft>
                <a:spcPts val="500"/>
              </a:spcAft>
            </a:pPr>
            <a:r>
              <a:rPr lang="pt-BR" sz="4000" dirty="0" smtClean="0">
                <a:latin typeface="Arial" panose="020B0604020202020204" pitchFamily="34" charset="0"/>
                <a:ea typeface="Open Sans Light" panose="020B0306030504020204" pitchFamily="34" charset="0"/>
                <a:cs typeface="Arial" panose="020B0604020202020204" pitchFamily="34" charset="0"/>
              </a:rPr>
              <a:t>Algumas </a:t>
            </a:r>
            <a:r>
              <a:rPr lang="pt-BR" sz="4000" dirty="0">
                <a:latin typeface="Arial" panose="020B0604020202020204" pitchFamily="34" charset="0"/>
                <a:ea typeface="Open Sans Light" panose="020B0306030504020204" pitchFamily="34" charset="0"/>
                <a:cs typeface="Arial" panose="020B0604020202020204" pitchFamily="34" charset="0"/>
              </a:rPr>
              <a:t>orientações sobre a organização textual e</a:t>
            </a:r>
          </a:p>
          <a:p>
            <a:pPr>
              <a:lnSpc>
                <a:spcPct val="114000"/>
              </a:lnSpc>
              <a:spcAft>
                <a:spcPts val="500"/>
              </a:spcAft>
            </a:pPr>
            <a:r>
              <a:rPr lang="pt-BR" sz="4000" dirty="0">
                <a:latin typeface="Arial" panose="020B0604020202020204" pitchFamily="34" charset="0"/>
                <a:ea typeface="Open Sans Light" panose="020B0306030504020204" pitchFamily="34" charset="0"/>
                <a:cs typeface="Arial" panose="020B0604020202020204" pitchFamily="34" charset="0"/>
              </a:rPr>
              <a:t>apresentação gráfica de pôsteres para a MEPT </a:t>
            </a:r>
            <a:r>
              <a:rPr lang="pt-BR" sz="4000" dirty="0" smtClean="0">
                <a:latin typeface="Arial" panose="020B0604020202020204" pitchFamily="34" charset="0"/>
                <a:ea typeface="Open Sans Light" panose="020B0306030504020204" pitchFamily="34" charset="0"/>
                <a:cs typeface="Arial" panose="020B0604020202020204" pitchFamily="34" charset="0"/>
              </a:rPr>
              <a:t>2016:</a:t>
            </a:r>
            <a:endParaRPr lang="pt-BR" sz="4000" dirty="0">
              <a:latin typeface="Arial" panose="020B0604020202020204" pitchFamily="34" charset="0"/>
              <a:ea typeface="Open Sans Light" panose="020B0306030504020204" pitchFamily="34" charset="0"/>
              <a:cs typeface="Arial" panose="020B0604020202020204" pitchFamily="34" charset="0"/>
            </a:endParaRPr>
          </a:p>
          <a:p>
            <a:pPr>
              <a:lnSpc>
                <a:spcPct val="114000"/>
              </a:lnSpc>
              <a:spcAft>
                <a:spcPts val="500"/>
              </a:spcAft>
            </a:pPr>
            <a:endParaRPr lang="pt-BR" sz="4000" dirty="0">
              <a:latin typeface="Arial" panose="020B0604020202020204" pitchFamily="34" charset="0"/>
              <a:ea typeface="Open Sans Light" panose="020B0306030504020204" pitchFamily="34" charset="0"/>
              <a:cs typeface="Arial" panose="020B0604020202020204" pitchFamily="34" charset="0"/>
            </a:endParaRPr>
          </a:p>
          <a:p>
            <a:pPr>
              <a:lnSpc>
                <a:spcPct val="114000"/>
              </a:lnSpc>
              <a:spcAft>
                <a:spcPts val="500"/>
              </a:spcAft>
            </a:pPr>
            <a:r>
              <a:rPr lang="pt-BR" sz="4000" dirty="0">
                <a:latin typeface="Arial" panose="020B0604020202020204" pitchFamily="34" charset="0"/>
                <a:ea typeface="Open Sans Light" panose="020B0306030504020204" pitchFamily="34" charset="0"/>
                <a:cs typeface="Arial" panose="020B0604020202020204" pitchFamily="34" charset="0"/>
              </a:rPr>
              <a:t>a) O conteúdo deve ser autoexplicativo, sintético e</a:t>
            </a:r>
          </a:p>
          <a:p>
            <a:pPr>
              <a:lnSpc>
                <a:spcPct val="114000"/>
              </a:lnSpc>
              <a:spcAft>
                <a:spcPts val="500"/>
              </a:spcAft>
            </a:pPr>
            <a:r>
              <a:rPr lang="pt-BR" sz="4000" dirty="0">
                <a:latin typeface="Arial" panose="020B0604020202020204" pitchFamily="34" charset="0"/>
                <a:ea typeface="Open Sans Light" panose="020B0306030504020204" pitchFamily="34" charset="0"/>
                <a:cs typeface="Arial" panose="020B0604020202020204" pitchFamily="34" charset="0"/>
              </a:rPr>
              <a:t>refletir a essência do trabalho. Organize-o em</a:t>
            </a:r>
          </a:p>
          <a:p>
            <a:pPr>
              <a:lnSpc>
                <a:spcPct val="114000"/>
              </a:lnSpc>
              <a:spcAft>
                <a:spcPts val="500"/>
              </a:spcAft>
            </a:pPr>
            <a:r>
              <a:rPr lang="pt-BR" sz="4000" dirty="0">
                <a:latin typeface="Arial" panose="020B0604020202020204" pitchFamily="34" charset="0"/>
                <a:ea typeface="Open Sans Light" panose="020B0306030504020204" pitchFamily="34" charset="0"/>
                <a:cs typeface="Arial" panose="020B0604020202020204" pitchFamily="34" charset="0"/>
              </a:rPr>
              <a:t>seções tais como:</a:t>
            </a:r>
          </a:p>
          <a:p>
            <a:pPr>
              <a:lnSpc>
                <a:spcPct val="114000"/>
              </a:lnSpc>
              <a:spcAft>
                <a:spcPts val="500"/>
              </a:spcAft>
            </a:pPr>
            <a:r>
              <a:rPr lang="pt-BR" sz="4000" dirty="0" smtClean="0">
                <a:latin typeface="Arial" panose="020B0604020202020204" pitchFamily="34" charset="0"/>
                <a:ea typeface="Open Sans Light" panose="020B0306030504020204" pitchFamily="34" charset="0"/>
                <a:cs typeface="Arial" panose="020B0604020202020204" pitchFamily="34" charset="0"/>
              </a:rPr>
              <a:t>- </a:t>
            </a:r>
            <a:r>
              <a:rPr lang="pt-BR" sz="4000" dirty="0">
                <a:latin typeface="Arial" panose="020B0604020202020204" pitchFamily="34" charset="0"/>
                <a:ea typeface="Open Sans Light" panose="020B0306030504020204" pitchFamily="34" charset="0"/>
                <a:cs typeface="Arial" panose="020B0604020202020204" pitchFamily="34" charset="0"/>
              </a:rPr>
              <a:t>Introdução;</a:t>
            </a:r>
          </a:p>
          <a:p>
            <a:pPr>
              <a:lnSpc>
                <a:spcPct val="114000"/>
              </a:lnSpc>
              <a:spcAft>
                <a:spcPts val="500"/>
              </a:spcAft>
            </a:pPr>
            <a:r>
              <a:rPr lang="pt-BR" sz="4000" dirty="0" smtClean="0">
                <a:latin typeface="Arial" panose="020B0604020202020204" pitchFamily="34" charset="0"/>
                <a:ea typeface="Open Sans Light" panose="020B0306030504020204" pitchFamily="34" charset="0"/>
                <a:cs typeface="Arial" panose="020B0604020202020204" pitchFamily="34" charset="0"/>
              </a:rPr>
              <a:t>- </a:t>
            </a:r>
            <a:r>
              <a:rPr lang="pt-BR" sz="4000" dirty="0">
                <a:latin typeface="Arial" panose="020B0604020202020204" pitchFamily="34" charset="0"/>
                <a:ea typeface="Open Sans Light" panose="020B0306030504020204" pitchFamily="34" charset="0"/>
                <a:cs typeface="Arial" panose="020B0604020202020204" pitchFamily="34" charset="0"/>
              </a:rPr>
              <a:t>Objetivos;</a:t>
            </a:r>
          </a:p>
          <a:p>
            <a:pPr>
              <a:lnSpc>
                <a:spcPct val="114000"/>
              </a:lnSpc>
              <a:spcAft>
                <a:spcPts val="500"/>
              </a:spcAft>
            </a:pPr>
            <a:r>
              <a:rPr lang="pt-BR" sz="4000" dirty="0" smtClean="0">
                <a:latin typeface="Arial" panose="020B0604020202020204" pitchFamily="34" charset="0"/>
                <a:ea typeface="Open Sans Light" panose="020B0306030504020204" pitchFamily="34" charset="0"/>
                <a:cs typeface="Arial" panose="020B0604020202020204" pitchFamily="34" charset="0"/>
              </a:rPr>
              <a:t>- </a:t>
            </a:r>
            <a:r>
              <a:rPr lang="pt-BR" sz="4000" dirty="0">
                <a:latin typeface="Arial" panose="020B0604020202020204" pitchFamily="34" charset="0"/>
                <a:ea typeface="Open Sans Light" panose="020B0306030504020204" pitchFamily="34" charset="0"/>
                <a:cs typeface="Arial" panose="020B0604020202020204" pitchFamily="34" charset="0"/>
              </a:rPr>
              <a:t>Metodologia;</a:t>
            </a:r>
          </a:p>
          <a:p>
            <a:pPr>
              <a:lnSpc>
                <a:spcPct val="114000"/>
              </a:lnSpc>
              <a:spcAft>
                <a:spcPts val="500"/>
              </a:spcAft>
            </a:pPr>
            <a:r>
              <a:rPr lang="pt-BR" sz="4000" dirty="0" smtClean="0">
                <a:latin typeface="Arial" panose="020B0604020202020204" pitchFamily="34" charset="0"/>
                <a:ea typeface="Open Sans Light" panose="020B0306030504020204" pitchFamily="34" charset="0"/>
                <a:cs typeface="Arial" panose="020B0604020202020204" pitchFamily="34" charset="0"/>
              </a:rPr>
              <a:t>- </a:t>
            </a:r>
            <a:r>
              <a:rPr lang="pt-BR" sz="4000" dirty="0">
                <a:latin typeface="Arial" panose="020B0604020202020204" pitchFamily="34" charset="0"/>
                <a:ea typeface="Open Sans Light" panose="020B0306030504020204" pitchFamily="34" charset="0"/>
                <a:cs typeface="Arial" panose="020B0604020202020204" pitchFamily="34" charset="0"/>
              </a:rPr>
              <a:t>Resultados;</a:t>
            </a:r>
          </a:p>
          <a:p>
            <a:pPr>
              <a:lnSpc>
                <a:spcPct val="114000"/>
              </a:lnSpc>
              <a:spcAft>
                <a:spcPts val="500"/>
              </a:spcAft>
            </a:pPr>
            <a:r>
              <a:rPr lang="pt-BR" sz="4000" dirty="0" smtClean="0">
                <a:latin typeface="Arial" panose="020B0604020202020204" pitchFamily="34" charset="0"/>
                <a:ea typeface="Open Sans Light" panose="020B0306030504020204" pitchFamily="34" charset="0"/>
                <a:cs typeface="Arial" panose="020B0604020202020204" pitchFamily="34" charset="0"/>
              </a:rPr>
              <a:t>- </a:t>
            </a:r>
            <a:r>
              <a:rPr lang="pt-BR" sz="4000" dirty="0">
                <a:latin typeface="Arial" panose="020B0604020202020204" pitchFamily="34" charset="0"/>
                <a:ea typeface="Open Sans Light" panose="020B0306030504020204" pitchFamily="34" charset="0"/>
                <a:cs typeface="Arial" panose="020B0604020202020204" pitchFamily="34" charset="0"/>
              </a:rPr>
              <a:t>Considerações finais;</a:t>
            </a:r>
          </a:p>
          <a:p>
            <a:pPr>
              <a:lnSpc>
                <a:spcPct val="114000"/>
              </a:lnSpc>
              <a:spcAft>
                <a:spcPts val="500"/>
              </a:spcAft>
            </a:pPr>
            <a:r>
              <a:rPr lang="pt-BR" sz="4000" dirty="0" smtClean="0">
                <a:latin typeface="Arial" panose="020B0604020202020204" pitchFamily="34" charset="0"/>
                <a:ea typeface="Open Sans Light" panose="020B0306030504020204" pitchFamily="34" charset="0"/>
                <a:cs typeface="Arial" panose="020B0604020202020204" pitchFamily="34" charset="0"/>
              </a:rPr>
              <a:t>- </a:t>
            </a:r>
            <a:r>
              <a:rPr lang="pt-BR" sz="4000" dirty="0">
                <a:latin typeface="Arial" panose="020B0604020202020204" pitchFamily="34" charset="0"/>
                <a:ea typeface="Open Sans Light" panose="020B0306030504020204" pitchFamily="34" charset="0"/>
                <a:cs typeface="Arial" panose="020B0604020202020204" pitchFamily="34" charset="0"/>
              </a:rPr>
              <a:t>Referências (somente das citadas);</a:t>
            </a:r>
          </a:p>
          <a:p>
            <a:pPr>
              <a:lnSpc>
                <a:spcPct val="114000"/>
              </a:lnSpc>
              <a:spcAft>
                <a:spcPts val="500"/>
              </a:spcAft>
            </a:pPr>
            <a:endParaRPr lang="pt-BR" sz="4000" dirty="0">
              <a:latin typeface="Arial" panose="020B0604020202020204" pitchFamily="34" charset="0"/>
              <a:ea typeface="Open Sans Light" panose="020B0306030504020204" pitchFamily="34" charset="0"/>
              <a:cs typeface="Arial" panose="020B0604020202020204" pitchFamily="34" charset="0"/>
            </a:endParaRPr>
          </a:p>
          <a:p>
            <a:pPr>
              <a:lnSpc>
                <a:spcPct val="114000"/>
              </a:lnSpc>
              <a:spcAft>
                <a:spcPts val="500"/>
              </a:spcAft>
            </a:pPr>
            <a:r>
              <a:rPr lang="pt-BR" sz="4000" dirty="0">
                <a:latin typeface="Arial" panose="020B0604020202020204" pitchFamily="34" charset="0"/>
                <a:ea typeface="Open Sans Light" panose="020B0306030504020204" pitchFamily="34" charset="0"/>
                <a:cs typeface="Arial" panose="020B0604020202020204" pitchFamily="34" charset="0"/>
              </a:rPr>
              <a:t>b) Organizar as informações em colunas facilita a</a:t>
            </a:r>
          </a:p>
          <a:p>
            <a:pPr>
              <a:lnSpc>
                <a:spcPct val="114000"/>
              </a:lnSpc>
              <a:spcAft>
                <a:spcPts val="500"/>
              </a:spcAft>
            </a:pPr>
            <a:r>
              <a:rPr lang="pt-BR" sz="4000" dirty="0">
                <a:latin typeface="Arial" panose="020B0604020202020204" pitchFamily="34" charset="0"/>
                <a:ea typeface="Open Sans Light" panose="020B0306030504020204" pitchFamily="34" charset="0"/>
                <a:cs typeface="Arial" panose="020B0604020202020204" pitchFamily="34" charset="0"/>
              </a:rPr>
              <a:t>leitura;</a:t>
            </a:r>
          </a:p>
          <a:p>
            <a:pPr>
              <a:lnSpc>
                <a:spcPct val="114000"/>
              </a:lnSpc>
              <a:spcAft>
                <a:spcPts val="500"/>
              </a:spcAft>
            </a:pPr>
            <a:r>
              <a:rPr lang="pt-BR" sz="4000" dirty="0" smtClean="0">
                <a:latin typeface="Arial" panose="020B0604020202020204" pitchFamily="34" charset="0"/>
                <a:ea typeface="Open Sans Light" panose="020B0306030504020204" pitchFamily="34" charset="0"/>
                <a:cs typeface="Arial" panose="020B0604020202020204" pitchFamily="34" charset="0"/>
              </a:rPr>
              <a:t>c</a:t>
            </a:r>
            <a:r>
              <a:rPr lang="pt-BR" sz="4000" dirty="0">
                <a:latin typeface="Arial" panose="020B0604020202020204" pitchFamily="34" charset="0"/>
                <a:ea typeface="Open Sans Light" panose="020B0306030504020204" pitchFamily="34" charset="0"/>
                <a:cs typeface="Arial" panose="020B0604020202020204" pitchFamily="34" charset="0"/>
              </a:rPr>
              <a:t>) sempre que possível, apresente imagens ou</a:t>
            </a:r>
          </a:p>
          <a:p>
            <a:pPr>
              <a:lnSpc>
                <a:spcPct val="114000"/>
              </a:lnSpc>
              <a:spcAft>
                <a:spcPts val="500"/>
              </a:spcAft>
            </a:pPr>
            <a:r>
              <a:rPr lang="pt-BR" sz="4000" dirty="0">
                <a:latin typeface="Arial" panose="020B0604020202020204" pitchFamily="34" charset="0"/>
                <a:ea typeface="Open Sans Light" panose="020B0306030504020204" pitchFamily="34" charset="0"/>
                <a:cs typeface="Arial" panose="020B0604020202020204" pitchFamily="34" charset="0"/>
              </a:rPr>
              <a:t>ilustrações que facilitem o entendimento;</a:t>
            </a:r>
          </a:p>
          <a:p>
            <a:pPr>
              <a:lnSpc>
                <a:spcPct val="114000"/>
              </a:lnSpc>
              <a:spcAft>
                <a:spcPts val="500"/>
              </a:spcAft>
            </a:pPr>
            <a:r>
              <a:rPr lang="pt-BR" sz="4000" dirty="0" smtClean="0">
                <a:latin typeface="Arial" panose="020B0604020202020204" pitchFamily="34" charset="0"/>
                <a:ea typeface="Open Sans Light" panose="020B0306030504020204" pitchFamily="34" charset="0"/>
                <a:cs typeface="Arial" panose="020B0604020202020204" pitchFamily="34" charset="0"/>
              </a:rPr>
              <a:t>d</a:t>
            </a:r>
            <a:r>
              <a:rPr lang="pt-BR" sz="4000" dirty="0">
                <a:latin typeface="Arial" panose="020B0604020202020204" pitchFamily="34" charset="0"/>
                <a:ea typeface="Open Sans Light" panose="020B0306030504020204" pitchFamily="34" charset="0"/>
                <a:cs typeface="Arial" panose="020B0604020202020204" pitchFamily="34" charset="0"/>
              </a:rPr>
              <a:t>) o texto do pôster deve ser legível a uma</a:t>
            </a:r>
          </a:p>
          <a:p>
            <a:pPr>
              <a:lnSpc>
                <a:spcPct val="114000"/>
              </a:lnSpc>
              <a:spcAft>
                <a:spcPts val="500"/>
              </a:spcAft>
            </a:pPr>
            <a:r>
              <a:rPr lang="pt-BR" sz="4000" dirty="0">
                <a:latin typeface="Arial" panose="020B0604020202020204" pitchFamily="34" charset="0"/>
                <a:ea typeface="Open Sans Light" panose="020B0306030504020204" pitchFamily="34" charset="0"/>
                <a:cs typeface="Arial" panose="020B0604020202020204" pitchFamily="34" charset="0"/>
              </a:rPr>
              <a:t>distância de pelo menos 1m, sendo que o título possui</a:t>
            </a:r>
          </a:p>
          <a:p>
            <a:pPr>
              <a:lnSpc>
                <a:spcPct val="114000"/>
              </a:lnSpc>
              <a:spcAft>
                <a:spcPts val="500"/>
              </a:spcAft>
            </a:pPr>
            <a:r>
              <a:rPr lang="pt-BR" sz="4000" dirty="0">
                <a:latin typeface="Arial" panose="020B0604020202020204" pitchFamily="34" charset="0"/>
                <a:ea typeface="Open Sans Light" panose="020B0306030504020204" pitchFamily="34" charset="0"/>
                <a:cs typeface="Arial" panose="020B0604020202020204" pitchFamily="34" charset="0"/>
              </a:rPr>
              <a:t>uma fonte maior do que o conteúdo textual e os títulos</a:t>
            </a:r>
          </a:p>
          <a:p>
            <a:pPr>
              <a:lnSpc>
                <a:spcPct val="114000"/>
              </a:lnSpc>
              <a:spcAft>
                <a:spcPts val="500"/>
              </a:spcAft>
            </a:pPr>
            <a:r>
              <a:rPr lang="pt-BR" sz="4000" dirty="0">
                <a:latin typeface="Arial" panose="020B0604020202020204" pitchFamily="34" charset="0"/>
                <a:ea typeface="Open Sans Light" panose="020B0306030504020204" pitchFamily="34" charset="0"/>
                <a:cs typeface="Arial" panose="020B0604020202020204" pitchFamily="34" charset="0"/>
              </a:rPr>
              <a:t>de seções devem ser destacados;</a:t>
            </a:r>
          </a:p>
          <a:p>
            <a:pPr>
              <a:lnSpc>
                <a:spcPct val="114000"/>
              </a:lnSpc>
              <a:spcAft>
                <a:spcPts val="500"/>
              </a:spcAft>
            </a:pPr>
            <a:endParaRPr lang="pt-BR" sz="4000" dirty="0">
              <a:latin typeface="Arial" panose="020B0604020202020204" pitchFamily="34" charset="0"/>
              <a:ea typeface="Open Sans Light" panose="020B0306030504020204" pitchFamily="34" charset="0"/>
              <a:cs typeface="Arial" panose="020B0604020202020204" pitchFamily="34" charset="0"/>
            </a:endParaRPr>
          </a:p>
          <a:p>
            <a:pPr>
              <a:lnSpc>
                <a:spcPct val="114000"/>
              </a:lnSpc>
              <a:spcAft>
                <a:spcPts val="500"/>
              </a:spcAft>
            </a:pPr>
            <a:r>
              <a:rPr lang="pt-BR" sz="4000" dirty="0">
                <a:latin typeface="Arial" panose="020B0604020202020204" pitchFamily="34" charset="0"/>
                <a:ea typeface="Open Sans Light" panose="020B0306030504020204" pitchFamily="34" charset="0"/>
                <a:cs typeface="Arial" panose="020B0604020202020204" pitchFamily="34" charset="0"/>
              </a:rPr>
              <a:t>e) o tamanho do pôster: largura – 90cm; altura –</a:t>
            </a:r>
          </a:p>
          <a:p>
            <a:pPr>
              <a:lnSpc>
                <a:spcPct val="114000"/>
              </a:lnSpc>
              <a:spcAft>
                <a:spcPts val="500"/>
              </a:spcAft>
            </a:pPr>
            <a:r>
              <a:rPr lang="pt-BR" sz="4000" dirty="0">
                <a:latin typeface="Arial" panose="020B0604020202020204" pitchFamily="34" charset="0"/>
                <a:ea typeface="Open Sans Light" panose="020B0306030504020204" pitchFamily="34" charset="0"/>
                <a:cs typeface="Arial" panose="020B0604020202020204" pitchFamily="34" charset="0"/>
              </a:rPr>
              <a:t>120cm (este modelo já está configurado nesta</a:t>
            </a:r>
          </a:p>
          <a:p>
            <a:pPr>
              <a:lnSpc>
                <a:spcPct val="114000"/>
              </a:lnSpc>
              <a:spcAft>
                <a:spcPts val="500"/>
              </a:spcAft>
            </a:pPr>
            <a:r>
              <a:rPr lang="pt-BR" sz="4000" dirty="0">
                <a:latin typeface="Arial" panose="020B0604020202020204" pitchFamily="34" charset="0"/>
                <a:ea typeface="Open Sans Light" panose="020B0306030504020204" pitchFamily="34" charset="0"/>
                <a:cs typeface="Arial" panose="020B0604020202020204" pitchFamily="34" charset="0"/>
              </a:rPr>
              <a:t>dimensão</a:t>
            </a:r>
            <a:r>
              <a:rPr lang="pt-BR" sz="4000" dirty="0" smtClean="0">
                <a:latin typeface="Arial" panose="020B0604020202020204" pitchFamily="34" charset="0"/>
                <a:ea typeface="Open Sans Light" panose="020B0306030504020204" pitchFamily="34" charset="0"/>
                <a:cs typeface="Arial" panose="020B0604020202020204" pitchFamily="34" charset="0"/>
              </a:rPr>
              <a:t>);</a:t>
            </a:r>
          </a:p>
          <a:p>
            <a:pPr>
              <a:lnSpc>
                <a:spcPct val="114000"/>
              </a:lnSpc>
              <a:spcAft>
                <a:spcPts val="500"/>
              </a:spcAft>
            </a:pPr>
            <a:endParaRPr lang="pt-BR" sz="4000" dirty="0" smtClean="0">
              <a:latin typeface="Arial" panose="020B0604020202020204" pitchFamily="34" charset="0"/>
              <a:ea typeface="Open Sans Light" panose="020B0306030504020204" pitchFamily="34" charset="0"/>
              <a:cs typeface="Arial" panose="020B0604020202020204" pitchFamily="34" charset="0"/>
            </a:endParaRPr>
          </a:p>
          <a:p>
            <a:pPr>
              <a:lnSpc>
                <a:spcPct val="114000"/>
              </a:lnSpc>
              <a:spcAft>
                <a:spcPts val="500"/>
              </a:spcAft>
            </a:pPr>
            <a:r>
              <a:rPr lang="pt-BR" sz="5500" b="1" dirty="0" smtClean="0">
                <a:solidFill>
                  <a:prstClr val="black"/>
                </a:solidFill>
                <a:latin typeface="Arial" panose="020B0604020202020204" pitchFamily="34" charset="0"/>
                <a:ea typeface="Open Sans Light" panose="020B0306030504020204" pitchFamily="34" charset="0"/>
                <a:cs typeface="Arial" panose="020B0604020202020204" pitchFamily="34" charset="0"/>
              </a:rPr>
              <a:t>Introdução</a:t>
            </a:r>
          </a:p>
          <a:p>
            <a:pPr lvl="0">
              <a:lnSpc>
                <a:spcPct val="114000"/>
              </a:lnSpc>
              <a:spcAft>
                <a:spcPts val="500"/>
              </a:spcAft>
            </a:pPr>
            <a:r>
              <a:rPr lang="pt-BR" sz="4000" dirty="0" err="1">
                <a:solidFill>
                  <a:prstClr val="black"/>
                </a:solidFill>
                <a:latin typeface="Arial" panose="020B0604020202020204" pitchFamily="34" charset="0"/>
                <a:ea typeface="Open Sans Light" panose="020B0306030504020204" pitchFamily="34" charset="0"/>
                <a:cs typeface="Arial" panose="020B0604020202020204" pitchFamily="34" charset="0"/>
              </a:rPr>
              <a:t>Xxxxxxxxxxxxxxxxxxxxxxxxxxxxxxxxxxxxxxxxxxxxxxxxx</a:t>
            </a:r>
            <a:endParaRPr lang="pt-BR" sz="4000" dirty="0">
              <a:solidFill>
                <a:prstClr val="black"/>
              </a:solidFill>
              <a:latin typeface="Arial" panose="020B0604020202020204" pitchFamily="34" charset="0"/>
              <a:ea typeface="Open Sans Light" panose="020B0306030504020204" pitchFamily="34" charset="0"/>
              <a:cs typeface="Arial" panose="020B0604020202020204" pitchFamily="34" charset="0"/>
            </a:endParaRPr>
          </a:p>
          <a:p>
            <a:pPr lvl="0">
              <a:lnSpc>
                <a:spcPct val="114000"/>
              </a:lnSpc>
              <a:spcAft>
                <a:spcPts val="500"/>
              </a:spcAft>
            </a:pPr>
            <a:r>
              <a:rPr lang="pt-BR" sz="4000" dirty="0" err="1">
                <a:solidFill>
                  <a:prstClr val="black"/>
                </a:solidFill>
                <a:latin typeface="Arial" panose="020B0604020202020204" pitchFamily="34" charset="0"/>
                <a:ea typeface="Open Sans Light" panose="020B0306030504020204" pitchFamily="34" charset="0"/>
                <a:cs typeface="Arial" panose="020B0604020202020204" pitchFamily="34" charset="0"/>
              </a:rPr>
              <a:t>xxxxxxxxxxxxxxxxxxxxxxxxxxxxxxxxxxxxxxxxxxxxxxxxx</a:t>
            </a:r>
            <a:endParaRPr lang="pt-BR" sz="4000" dirty="0">
              <a:solidFill>
                <a:prstClr val="black"/>
              </a:solidFill>
              <a:latin typeface="Arial" panose="020B0604020202020204" pitchFamily="34" charset="0"/>
              <a:ea typeface="Open Sans Light" panose="020B0306030504020204" pitchFamily="34" charset="0"/>
              <a:cs typeface="Arial" panose="020B0604020202020204" pitchFamily="34" charset="0"/>
            </a:endParaRPr>
          </a:p>
          <a:p>
            <a:pPr>
              <a:lnSpc>
                <a:spcPct val="114000"/>
              </a:lnSpc>
              <a:spcAft>
                <a:spcPts val="500"/>
              </a:spcAft>
            </a:pPr>
            <a:endParaRPr lang="pt-BR" sz="5500" b="1" dirty="0" smtClean="0">
              <a:solidFill>
                <a:prstClr val="black"/>
              </a:solidFill>
              <a:latin typeface="Arial" panose="020B0604020202020204" pitchFamily="34" charset="0"/>
              <a:ea typeface="Open Sans Light" panose="020B0306030504020204" pitchFamily="34" charset="0"/>
              <a:cs typeface="Arial" panose="020B0604020202020204" pitchFamily="34" charset="0"/>
            </a:endParaRPr>
          </a:p>
          <a:p>
            <a:pPr>
              <a:lnSpc>
                <a:spcPct val="114000"/>
              </a:lnSpc>
              <a:spcAft>
                <a:spcPts val="500"/>
              </a:spcAft>
            </a:pPr>
            <a:r>
              <a:rPr lang="pt-BR" sz="5500" b="1" dirty="0" smtClean="0">
                <a:solidFill>
                  <a:prstClr val="black"/>
                </a:solidFill>
                <a:latin typeface="Arial" panose="020B0604020202020204" pitchFamily="34" charset="0"/>
                <a:ea typeface="Open Sans Light" panose="020B0306030504020204" pitchFamily="34" charset="0"/>
                <a:cs typeface="Arial" panose="020B0604020202020204" pitchFamily="34" charset="0"/>
              </a:rPr>
              <a:t>Objetivos</a:t>
            </a:r>
            <a:endParaRPr lang="pt-BR" sz="5500" b="1" dirty="0">
              <a:solidFill>
                <a:prstClr val="black"/>
              </a:solidFill>
              <a:latin typeface="Arial" panose="020B0604020202020204" pitchFamily="34" charset="0"/>
              <a:ea typeface="Open Sans Light" panose="020B0306030504020204" pitchFamily="34" charset="0"/>
              <a:cs typeface="Arial" panose="020B0604020202020204" pitchFamily="34" charset="0"/>
            </a:endParaRPr>
          </a:p>
          <a:p>
            <a:pPr lvl="0">
              <a:lnSpc>
                <a:spcPct val="114000"/>
              </a:lnSpc>
              <a:spcAft>
                <a:spcPts val="500"/>
              </a:spcAft>
            </a:pPr>
            <a:r>
              <a:rPr lang="pt-BR" sz="4000" dirty="0" err="1">
                <a:solidFill>
                  <a:prstClr val="black"/>
                </a:solidFill>
                <a:latin typeface="Arial" panose="020B0604020202020204" pitchFamily="34" charset="0"/>
                <a:ea typeface="Open Sans Light" panose="020B0306030504020204" pitchFamily="34" charset="0"/>
                <a:cs typeface="Arial" panose="020B0604020202020204" pitchFamily="34" charset="0"/>
              </a:rPr>
              <a:t>Xxxxxxxxxxxxxxxxxxxxxxxxxxxxxxxxxxxxxxxxxxxxxxxxx</a:t>
            </a:r>
            <a:endParaRPr lang="pt-BR" sz="4000" dirty="0">
              <a:solidFill>
                <a:prstClr val="black"/>
              </a:solidFill>
              <a:latin typeface="Arial" panose="020B0604020202020204" pitchFamily="34" charset="0"/>
              <a:ea typeface="Open Sans Light" panose="020B0306030504020204" pitchFamily="34" charset="0"/>
              <a:cs typeface="Arial" panose="020B0604020202020204" pitchFamily="34" charset="0"/>
            </a:endParaRPr>
          </a:p>
          <a:p>
            <a:pPr>
              <a:lnSpc>
                <a:spcPct val="114000"/>
              </a:lnSpc>
              <a:spcAft>
                <a:spcPts val="500"/>
              </a:spcAft>
            </a:pPr>
            <a:r>
              <a:rPr lang="pt-BR" sz="4000" dirty="0" err="1" smtClean="0">
                <a:latin typeface="Arial" panose="020B0604020202020204" pitchFamily="34" charset="0"/>
                <a:ea typeface="Open Sans Light" panose="020B0306030504020204" pitchFamily="34" charset="0"/>
                <a:cs typeface="Arial" panose="020B0604020202020204" pitchFamily="34" charset="0"/>
              </a:rPr>
              <a:t>xxxxxxxxxxxxxxxxxxxxxxxxxxxxxxxxxxxxxxxxxxxxxxxxx</a:t>
            </a:r>
            <a:endParaRPr lang="pt-BR" sz="4000" dirty="0">
              <a:latin typeface="Arial" panose="020B0604020202020204" pitchFamily="34" charset="0"/>
              <a:ea typeface="Open Sans Light" panose="020B0306030504020204" pitchFamily="34" charset="0"/>
              <a:cs typeface="Arial" panose="020B0604020202020204" pitchFamily="34" charset="0"/>
            </a:endParaRPr>
          </a:p>
          <a:p>
            <a:pPr>
              <a:lnSpc>
                <a:spcPct val="114000"/>
              </a:lnSpc>
              <a:spcAft>
                <a:spcPts val="500"/>
              </a:spcAft>
            </a:pPr>
            <a:r>
              <a:rPr lang="pt-BR" sz="4000" dirty="0" err="1">
                <a:latin typeface="Arial" panose="020B0604020202020204" pitchFamily="34" charset="0"/>
                <a:ea typeface="Open Sans Light" panose="020B0306030504020204" pitchFamily="34" charset="0"/>
                <a:cs typeface="Arial" panose="020B0604020202020204" pitchFamily="34" charset="0"/>
              </a:rPr>
              <a:t>Xxxxxxxxxxxxxxxxxxxxxxxxxxxxxxxxxxxxxxxxxxxxxxxxx</a:t>
            </a:r>
            <a:endParaRPr lang="pt-BR" sz="4000" dirty="0">
              <a:latin typeface="Arial" panose="020B0604020202020204" pitchFamily="34" charset="0"/>
              <a:ea typeface="Open Sans Light" panose="020B0306030504020204" pitchFamily="34" charset="0"/>
              <a:cs typeface="Arial" panose="020B0604020202020204" pitchFamily="34" charset="0"/>
            </a:endParaRPr>
          </a:p>
          <a:p>
            <a:pPr>
              <a:lnSpc>
                <a:spcPct val="114000"/>
              </a:lnSpc>
              <a:spcAft>
                <a:spcPts val="500"/>
              </a:spcAft>
            </a:pPr>
            <a:r>
              <a:rPr lang="pt-BR" sz="4000" dirty="0" err="1" smtClean="0">
                <a:latin typeface="Arial" panose="020B0604020202020204" pitchFamily="34" charset="0"/>
                <a:ea typeface="Open Sans Light" panose="020B0306030504020204" pitchFamily="34" charset="0"/>
                <a:cs typeface="Arial" panose="020B0604020202020204" pitchFamily="34" charset="0"/>
              </a:rPr>
              <a:t>Xxxxxxxxxxxxxxxxxxxxxxxxxxxxxxxxxxxxxxxxxxxxxxxxx</a:t>
            </a:r>
            <a:endParaRPr lang="pt-BR" sz="4000" dirty="0">
              <a:latin typeface="Arial" panose="020B0604020202020204" pitchFamily="34" charset="0"/>
              <a:ea typeface="Open Sans Light" panose="020B0306030504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CaixaDeTexto 15"/>
          <p:cNvSpPr txBox="1"/>
          <p:nvPr/>
        </p:nvSpPr>
        <p:spPr>
          <a:xfrm>
            <a:off x="16580067" y="11457956"/>
            <a:ext cx="13159462" cy="29440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4000"/>
              </a:lnSpc>
              <a:spcAft>
                <a:spcPts val="500"/>
              </a:spcAft>
            </a:pPr>
            <a:r>
              <a:rPr lang="pt-BR" sz="5500" b="1" dirty="0" smtClean="0">
                <a:solidFill>
                  <a:prstClr val="black"/>
                </a:solidFill>
                <a:latin typeface="Arial" panose="020B0604020202020204" pitchFamily="34" charset="0"/>
                <a:ea typeface="Open Sans Light" panose="020B0306030504020204" pitchFamily="34" charset="0"/>
                <a:cs typeface="Arial" panose="020B0604020202020204" pitchFamily="34" charset="0"/>
              </a:rPr>
              <a:t>Metodologia</a:t>
            </a:r>
          </a:p>
          <a:p>
            <a:pPr lvl="0">
              <a:lnSpc>
                <a:spcPct val="114000"/>
              </a:lnSpc>
              <a:spcAft>
                <a:spcPts val="500"/>
              </a:spcAft>
            </a:pPr>
            <a:r>
              <a:rPr lang="pt-BR" sz="4000" dirty="0" err="1">
                <a:solidFill>
                  <a:prstClr val="black"/>
                </a:solidFill>
                <a:latin typeface="Arial" panose="020B0604020202020204" pitchFamily="34" charset="0"/>
                <a:ea typeface="Open Sans Light" panose="020B0306030504020204" pitchFamily="34" charset="0"/>
                <a:cs typeface="Arial" panose="020B0604020202020204" pitchFamily="34" charset="0"/>
              </a:rPr>
              <a:t>Xxxxxxxxxxxxxxxxxxxxxxxxxxxxxxxxxxxxxxxxxxxxxxxxx</a:t>
            </a:r>
            <a:endParaRPr lang="pt-BR" sz="4000" dirty="0">
              <a:solidFill>
                <a:prstClr val="black"/>
              </a:solidFill>
              <a:latin typeface="Arial" panose="020B0604020202020204" pitchFamily="34" charset="0"/>
              <a:ea typeface="Open Sans Light" panose="020B0306030504020204" pitchFamily="34" charset="0"/>
              <a:cs typeface="Arial" panose="020B0604020202020204" pitchFamily="34" charset="0"/>
            </a:endParaRPr>
          </a:p>
          <a:p>
            <a:pPr lvl="0">
              <a:lnSpc>
                <a:spcPct val="114000"/>
              </a:lnSpc>
              <a:spcAft>
                <a:spcPts val="500"/>
              </a:spcAft>
            </a:pPr>
            <a:r>
              <a:rPr lang="pt-BR" sz="4000" dirty="0" err="1">
                <a:solidFill>
                  <a:prstClr val="black"/>
                </a:solidFill>
                <a:latin typeface="Arial" panose="020B0604020202020204" pitchFamily="34" charset="0"/>
                <a:ea typeface="Open Sans Light" panose="020B0306030504020204" pitchFamily="34" charset="0"/>
                <a:cs typeface="Arial" panose="020B0604020202020204" pitchFamily="34" charset="0"/>
              </a:rPr>
              <a:t>xxxxxxxxxxxxxxxxxxxxxxxxxxxxxxxxxxxxxxxxxxxxxxxxx</a:t>
            </a:r>
            <a:endParaRPr lang="pt-BR" sz="4000" dirty="0">
              <a:solidFill>
                <a:prstClr val="black"/>
              </a:solidFill>
              <a:latin typeface="Arial" panose="020B0604020202020204" pitchFamily="34" charset="0"/>
              <a:ea typeface="Open Sans Light" panose="020B0306030504020204" pitchFamily="34" charset="0"/>
              <a:cs typeface="Arial" panose="020B0604020202020204" pitchFamily="34" charset="0"/>
            </a:endParaRPr>
          </a:p>
          <a:p>
            <a:pPr lvl="0">
              <a:lnSpc>
                <a:spcPct val="114000"/>
              </a:lnSpc>
              <a:spcAft>
                <a:spcPts val="500"/>
              </a:spcAft>
            </a:pPr>
            <a:r>
              <a:rPr lang="pt-BR" sz="4000" dirty="0" err="1">
                <a:solidFill>
                  <a:prstClr val="black"/>
                </a:solidFill>
                <a:latin typeface="Arial" panose="020B0604020202020204" pitchFamily="34" charset="0"/>
                <a:ea typeface="Open Sans Light" panose="020B0306030504020204" pitchFamily="34" charset="0"/>
                <a:cs typeface="Arial" panose="020B0604020202020204" pitchFamily="34" charset="0"/>
              </a:rPr>
              <a:t>Xxxxxxxxxxxxxxxxxxxxxxxxxxxxxxxxxxxxxxxxxxxxxxxxx</a:t>
            </a:r>
            <a:endParaRPr lang="pt-BR" sz="4000" dirty="0">
              <a:solidFill>
                <a:prstClr val="black"/>
              </a:solidFill>
              <a:latin typeface="Arial" panose="020B0604020202020204" pitchFamily="34" charset="0"/>
              <a:ea typeface="Open Sans Light" panose="020B0306030504020204" pitchFamily="34" charset="0"/>
              <a:cs typeface="Arial" panose="020B0604020202020204" pitchFamily="34" charset="0"/>
            </a:endParaRPr>
          </a:p>
          <a:p>
            <a:pPr lvl="0">
              <a:lnSpc>
                <a:spcPct val="114000"/>
              </a:lnSpc>
              <a:spcAft>
                <a:spcPts val="500"/>
              </a:spcAft>
            </a:pPr>
            <a:r>
              <a:rPr lang="pt-BR" sz="4000" dirty="0" err="1">
                <a:solidFill>
                  <a:prstClr val="black"/>
                </a:solidFill>
                <a:latin typeface="Arial" panose="020B0604020202020204" pitchFamily="34" charset="0"/>
                <a:ea typeface="Open Sans Light" panose="020B0306030504020204" pitchFamily="34" charset="0"/>
                <a:cs typeface="Arial" panose="020B0604020202020204" pitchFamily="34" charset="0"/>
              </a:rPr>
              <a:t>xxxxxxxxxxxxxxxxxxxxxxxxxxxxxxxxxxxxxxxxxxxxxxxxx</a:t>
            </a:r>
            <a:endParaRPr lang="pt-BR" sz="4000" dirty="0">
              <a:solidFill>
                <a:prstClr val="black"/>
              </a:solidFill>
              <a:latin typeface="Arial" panose="020B0604020202020204" pitchFamily="34" charset="0"/>
              <a:ea typeface="Open Sans Light" panose="020B0306030504020204" pitchFamily="34" charset="0"/>
              <a:cs typeface="Arial" panose="020B0604020202020204" pitchFamily="34" charset="0"/>
            </a:endParaRPr>
          </a:p>
          <a:p>
            <a:pPr lvl="0">
              <a:lnSpc>
                <a:spcPct val="114000"/>
              </a:lnSpc>
              <a:spcAft>
                <a:spcPts val="500"/>
              </a:spcAft>
            </a:pPr>
            <a:r>
              <a:rPr lang="pt-BR" sz="4000" dirty="0" err="1">
                <a:solidFill>
                  <a:prstClr val="black"/>
                </a:solidFill>
                <a:latin typeface="Arial" panose="020B0604020202020204" pitchFamily="34" charset="0"/>
                <a:ea typeface="Open Sans Light" panose="020B0306030504020204" pitchFamily="34" charset="0"/>
                <a:cs typeface="Arial" panose="020B0604020202020204" pitchFamily="34" charset="0"/>
              </a:rPr>
              <a:t>Xxxxxxxxxxxxxxxxxxxxxxxxxxxxxxxxxxxxxxxxxxxxxxxxx</a:t>
            </a:r>
            <a:endParaRPr lang="pt-BR" sz="4000" dirty="0">
              <a:solidFill>
                <a:prstClr val="black"/>
              </a:solidFill>
              <a:latin typeface="Arial" panose="020B0604020202020204" pitchFamily="34" charset="0"/>
              <a:ea typeface="Open Sans Light" panose="020B0306030504020204" pitchFamily="34" charset="0"/>
              <a:cs typeface="Arial" panose="020B0604020202020204" pitchFamily="34" charset="0"/>
            </a:endParaRPr>
          </a:p>
          <a:p>
            <a:pPr lvl="0">
              <a:lnSpc>
                <a:spcPct val="114000"/>
              </a:lnSpc>
              <a:spcAft>
                <a:spcPts val="500"/>
              </a:spcAft>
            </a:pPr>
            <a:r>
              <a:rPr lang="pt-BR" sz="4000" dirty="0" err="1">
                <a:solidFill>
                  <a:prstClr val="black"/>
                </a:solidFill>
                <a:latin typeface="Arial" panose="020B0604020202020204" pitchFamily="34" charset="0"/>
                <a:ea typeface="Open Sans Light" panose="020B0306030504020204" pitchFamily="34" charset="0"/>
                <a:cs typeface="Arial" panose="020B0604020202020204" pitchFamily="34" charset="0"/>
              </a:rPr>
              <a:t>xxxxxxxxxxxxxxxxxxxxxxxxxxxxxxxxxxxxxxxxxxxxxxxxx</a:t>
            </a:r>
            <a:endParaRPr lang="pt-BR" sz="4000" dirty="0">
              <a:solidFill>
                <a:prstClr val="black"/>
              </a:solidFill>
              <a:latin typeface="Arial" panose="020B0604020202020204" pitchFamily="34" charset="0"/>
              <a:ea typeface="Open Sans Light" panose="020B0306030504020204" pitchFamily="34" charset="0"/>
              <a:cs typeface="Arial" panose="020B0604020202020204" pitchFamily="34" charset="0"/>
            </a:endParaRPr>
          </a:p>
          <a:p>
            <a:pPr>
              <a:lnSpc>
                <a:spcPct val="114000"/>
              </a:lnSpc>
              <a:spcAft>
                <a:spcPts val="500"/>
              </a:spcAft>
            </a:pPr>
            <a:r>
              <a:rPr lang="pt-BR" sz="4000" dirty="0" err="1">
                <a:solidFill>
                  <a:prstClr val="black"/>
                </a:solidFill>
                <a:latin typeface="Arial" panose="020B0604020202020204" pitchFamily="34" charset="0"/>
                <a:ea typeface="Open Sans Light" panose="020B0306030504020204" pitchFamily="34" charset="0"/>
                <a:cs typeface="Arial" panose="020B0604020202020204" pitchFamily="34" charset="0"/>
              </a:rPr>
              <a:t>xxxxxxxxxxxxxxxxxxxxxxxxxxxxxxxxxxxxxxxxxxxxxxxxx</a:t>
            </a:r>
            <a:endParaRPr lang="pt-BR" sz="4000" dirty="0">
              <a:solidFill>
                <a:prstClr val="black"/>
              </a:solidFill>
              <a:latin typeface="Arial" panose="020B0604020202020204" pitchFamily="34" charset="0"/>
              <a:ea typeface="Open Sans Light" panose="020B0306030504020204" pitchFamily="34" charset="0"/>
              <a:cs typeface="Arial" panose="020B0604020202020204" pitchFamily="34" charset="0"/>
            </a:endParaRPr>
          </a:p>
          <a:p>
            <a:pPr>
              <a:lnSpc>
                <a:spcPct val="114000"/>
              </a:lnSpc>
              <a:spcAft>
                <a:spcPts val="500"/>
              </a:spcAft>
            </a:pPr>
            <a:r>
              <a:rPr lang="pt-BR" sz="4000" dirty="0" err="1">
                <a:solidFill>
                  <a:prstClr val="black"/>
                </a:solidFill>
                <a:latin typeface="Arial" panose="020B0604020202020204" pitchFamily="34" charset="0"/>
                <a:ea typeface="Open Sans Light" panose="020B0306030504020204" pitchFamily="34" charset="0"/>
                <a:cs typeface="Arial" panose="020B0604020202020204" pitchFamily="34" charset="0"/>
              </a:rPr>
              <a:t>xxxxxxxxxxxxxxxxxxxxxxxxxxxxxxxxxxxxxxxxxxxxxxxxx</a:t>
            </a:r>
            <a:endParaRPr lang="pt-BR" sz="4000" dirty="0">
              <a:solidFill>
                <a:prstClr val="black"/>
              </a:solidFill>
              <a:latin typeface="Arial" panose="020B0604020202020204" pitchFamily="34" charset="0"/>
              <a:ea typeface="Open Sans Light" panose="020B0306030504020204" pitchFamily="34" charset="0"/>
              <a:cs typeface="Arial" panose="020B0604020202020204" pitchFamily="34" charset="0"/>
            </a:endParaRPr>
          </a:p>
          <a:p>
            <a:pPr>
              <a:lnSpc>
                <a:spcPct val="114000"/>
              </a:lnSpc>
              <a:spcAft>
                <a:spcPts val="500"/>
              </a:spcAft>
            </a:pPr>
            <a:r>
              <a:rPr lang="pt-BR" sz="4000" dirty="0" err="1">
                <a:solidFill>
                  <a:prstClr val="black"/>
                </a:solidFill>
                <a:latin typeface="Arial" panose="020B0604020202020204" pitchFamily="34" charset="0"/>
                <a:ea typeface="Open Sans Light" panose="020B0306030504020204" pitchFamily="34" charset="0"/>
                <a:cs typeface="Arial" panose="020B0604020202020204" pitchFamily="34" charset="0"/>
              </a:rPr>
              <a:t>xxxxxxxxxxxxxxxxxxxxxxxxxxxxxxxxxxxxxxxxxxxxxxxxx</a:t>
            </a:r>
            <a:endParaRPr lang="pt-BR" sz="4000" dirty="0">
              <a:solidFill>
                <a:prstClr val="black"/>
              </a:solidFill>
              <a:latin typeface="Arial" panose="020B0604020202020204" pitchFamily="34" charset="0"/>
              <a:ea typeface="Open Sans Light" panose="020B0306030504020204" pitchFamily="34" charset="0"/>
              <a:cs typeface="Arial" panose="020B0604020202020204" pitchFamily="34" charset="0"/>
            </a:endParaRPr>
          </a:p>
          <a:p>
            <a:pPr lvl="0">
              <a:lnSpc>
                <a:spcPct val="114000"/>
              </a:lnSpc>
              <a:spcAft>
                <a:spcPts val="500"/>
              </a:spcAft>
            </a:pPr>
            <a:r>
              <a:rPr lang="pt-BR" sz="4000" dirty="0" err="1" smtClean="0">
                <a:solidFill>
                  <a:prstClr val="black"/>
                </a:solidFill>
                <a:latin typeface="Arial" panose="020B0604020202020204" pitchFamily="34" charset="0"/>
                <a:ea typeface="Open Sans Light" panose="020B0306030504020204" pitchFamily="34" charset="0"/>
                <a:cs typeface="Arial" panose="020B0604020202020204" pitchFamily="34" charset="0"/>
              </a:rPr>
              <a:t>Xxxxxxxxxxxxxxxxxxxxxxxxxxxxxxxxxxxxxxxxxxxxxxxxx</a:t>
            </a:r>
            <a:endParaRPr lang="pt-BR" sz="4000" dirty="0">
              <a:solidFill>
                <a:prstClr val="black"/>
              </a:solidFill>
              <a:latin typeface="Arial" panose="020B0604020202020204" pitchFamily="34" charset="0"/>
              <a:ea typeface="Open Sans Light" panose="020B0306030504020204" pitchFamily="34" charset="0"/>
              <a:cs typeface="Arial" panose="020B0604020202020204" pitchFamily="34" charset="0"/>
            </a:endParaRPr>
          </a:p>
          <a:p>
            <a:pPr>
              <a:lnSpc>
                <a:spcPct val="114000"/>
              </a:lnSpc>
              <a:spcAft>
                <a:spcPts val="500"/>
              </a:spcAft>
            </a:pPr>
            <a:endParaRPr lang="pt-BR" sz="5500" b="1" dirty="0" smtClean="0">
              <a:solidFill>
                <a:prstClr val="black"/>
              </a:solidFill>
              <a:latin typeface="Arial" panose="020B0604020202020204" pitchFamily="34" charset="0"/>
              <a:ea typeface="Open Sans Light" panose="020B0306030504020204" pitchFamily="34" charset="0"/>
              <a:cs typeface="Arial" panose="020B0604020202020204" pitchFamily="34" charset="0"/>
            </a:endParaRPr>
          </a:p>
          <a:p>
            <a:pPr>
              <a:lnSpc>
                <a:spcPct val="114000"/>
              </a:lnSpc>
              <a:spcAft>
                <a:spcPts val="500"/>
              </a:spcAft>
            </a:pPr>
            <a:r>
              <a:rPr lang="pt-BR" sz="5500" b="1" dirty="0" smtClean="0">
                <a:solidFill>
                  <a:prstClr val="black"/>
                </a:solidFill>
                <a:latin typeface="Arial" panose="020B0604020202020204" pitchFamily="34" charset="0"/>
                <a:ea typeface="Open Sans Light" panose="020B0306030504020204" pitchFamily="34" charset="0"/>
                <a:cs typeface="Arial" panose="020B0604020202020204" pitchFamily="34" charset="0"/>
              </a:rPr>
              <a:t>Resultados</a:t>
            </a:r>
          </a:p>
          <a:p>
            <a:pPr lvl="0">
              <a:lnSpc>
                <a:spcPct val="114000"/>
              </a:lnSpc>
              <a:spcAft>
                <a:spcPts val="500"/>
              </a:spcAft>
            </a:pPr>
            <a:r>
              <a:rPr lang="pt-BR" sz="4000" dirty="0" err="1">
                <a:solidFill>
                  <a:prstClr val="black"/>
                </a:solidFill>
                <a:latin typeface="Arial" panose="020B0604020202020204" pitchFamily="34" charset="0"/>
                <a:ea typeface="Open Sans Light" panose="020B0306030504020204" pitchFamily="34" charset="0"/>
                <a:cs typeface="Arial" panose="020B0604020202020204" pitchFamily="34" charset="0"/>
              </a:rPr>
              <a:t>Xxxxxxxxxxxxxxxxxxxxxxxxxxxxxxxxxxxxxxxxxxxxxxxxx</a:t>
            </a:r>
            <a:endParaRPr lang="pt-BR" sz="4000" dirty="0">
              <a:solidFill>
                <a:prstClr val="black"/>
              </a:solidFill>
              <a:latin typeface="Arial" panose="020B0604020202020204" pitchFamily="34" charset="0"/>
              <a:ea typeface="Open Sans Light" panose="020B0306030504020204" pitchFamily="34" charset="0"/>
              <a:cs typeface="Arial" panose="020B0604020202020204" pitchFamily="34" charset="0"/>
            </a:endParaRPr>
          </a:p>
          <a:p>
            <a:pPr lvl="0">
              <a:lnSpc>
                <a:spcPct val="114000"/>
              </a:lnSpc>
              <a:spcAft>
                <a:spcPts val="500"/>
              </a:spcAft>
            </a:pPr>
            <a:r>
              <a:rPr lang="pt-BR" sz="4000" dirty="0" err="1">
                <a:solidFill>
                  <a:prstClr val="black"/>
                </a:solidFill>
                <a:latin typeface="Arial" panose="020B0604020202020204" pitchFamily="34" charset="0"/>
                <a:ea typeface="Open Sans Light" panose="020B0306030504020204" pitchFamily="34" charset="0"/>
                <a:cs typeface="Arial" panose="020B0604020202020204" pitchFamily="34" charset="0"/>
              </a:rPr>
              <a:t>xxxxxxxxxxxxxxxxxxxxxxxxxxxxxxxxxxxxxxxxxxxxxxxxx</a:t>
            </a:r>
            <a:endParaRPr lang="pt-BR" sz="4000" dirty="0">
              <a:solidFill>
                <a:prstClr val="black"/>
              </a:solidFill>
              <a:latin typeface="Arial" panose="020B0604020202020204" pitchFamily="34" charset="0"/>
              <a:ea typeface="Open Sans Light" panose="020B0306030504020204" pitchFamily="34" charset="0"/>
              <a:cs typeface="Arial" panose="020B0604020202020204" pitchFamily="34" charset="0"/>
            </a:endParaRPr>
          </a:p>
          <a:p>
            <a:pPr lvl="0">
              <a:lnSpc>
                <a:spcPct val="114000"/>
              </a:lnSpc>
              <a:spcAft>
                <a:spcPts val="500"/>
              </a:spcAft>
            </a:pPr>
            <a:r>
              <a:rPr lang="pt-BR" sz="4000" dirty="0" err="1">
                <a:solidFill>
                  <a:prstClr val="black"/>
                </a:solidFill>
                <a:latin typeface="Arial" panose="020B0604020202020204" pitchFamily="34" charset="0"/>
                <a:ea typeface="Open Sans Light" panose="020B0306030504020204" pitchFamily="34" charset="0"/>
                <a:cs typeface="Arial" panose="020B0604020202020204" pitchFamily="34" charset="0"/>
              </a:rPr>
              <a:t>Xxxxxxxxxxxxxxxxxxxxxxxxxxxxxxxxxxxxxxxxxxxxxxxxx</a:t>
            </a:r>
            <a:endParaRPr lang="pt-BR" sz="4000" dirty="0">
              <a:solidFill>
                <a:prstClr val="black"/>
              </a:solidFill>
              <a:latin typeface="Arial" panose="020B0604020202020204" pitchFamily="34" charset="0"/>
              <a:ea typeface="Open Sans Light" panose="020B0306030504020204" pitchFamily="34" charset="0"/>
              <a:cs typeface="Arial" panose="020B0604020202020204" pitchFamily="34" charset="0"/>
            </a:endParaRPr>
          </a:p>
          <a:p>
            <a:pPr lvl="0">
              <a:lnSpc>
                <a:spcPct val="114000"/>
              </a:lnSpc>
              <a:spcAft>
                <a:spcPts val="500"/>
              </a:spcAft>
            </a:pPr>
            <a:r>
              <a:rPr lang="pt-BR" sz="4000" dirty="0" err="1">
                <a:solidFill>
                  <a:prstClr val="black"/>
                </a:solidFill>
                <a:latin typeface="Arial" panose="020B0604020202020204" pitchFamily="34" charset="0"/>
                <a:ea typeface="Open Sans Light" panose="020B0306030504020204" pitchFamily="34" charset="0"/>
                <a:cs typeface="Arial" panose="020B0604020202020204" pitchFamily="34" charset="0"/>
              </a:rPr>
              <a:t>xxxxxxxxxxxxxxxxxxxxxxxxxxxxxxxxxxxxxxxxxxxxxxxxx</a:t>
            </a:r>
            <a:endParaRPr lang="pt-BR" sz="4000" dirty="0">
              <a:solidFill>
                <a:prstClr val="black"/>
              </a:solidFill>
              <a:latin typeface="Arial" panose="020B0604020202020204" pitchFamily="34" charset="0"/>
              <a:ea typeface="Open Sans Light" panose="020B0306030504020204" pitchFamily="34" charset="0"/>
              <a:cs typeface="Arial" panose="020B0604020202020204" pitchFamily="34" charset="0"/>
            </a:endParaRPr>
          </a:p>
          <a:p>
            <a:pPr lvl="0">
              <a:lnSpc>
                <a:spcPct val="114000"/>
              </a:lnSpc>
              <a:spcAft>
                <a:spcPts val="500"/>
              </a:spcAft>
            </a:pPr>
            <a:r>
              <a:rPr lang="pt-BR" sz="4000" dirty="0" err="1">
                <a:solidFill>
                  <a:prstClr val="black"/>
                </a:solidFill>
                <a:latin typeface="Arial" panose="020B0604020202020204" pitchFamily="34" charset="0"/>
                <a:ea typeface="Open Sans Light" panose="020B0306030504020204" pitchFamily="34" charset="0"/>
                <a:cs typeface="Arial" panose="020B0604020202020204" pitchFamily="34" charset="0"/>
              </a:rPr>
              <a:t>Xxxxxxxxxxxxxxxxxxxxxxxxxxxxxxxxxxxxxxxxxxxxxxxxx</a:t>
            </a:r>
            <a:endParaRPr lang="pt-BR" sz="4000" dirty="0">
              <a:solidFill>
                <a:prstClr val="black"/>
              </a:solidFill>
              <a:latin typeface="Arial" panose="020B0604020202020204" pitchFamily="34" charset="0"/>
              <a:ea typeface="Open Sans Light" panose="020B0306030504020204" pitchFamily="34" charset="0"/>
              <a:cs typeface="Arial" panose="020B0604020202020204" pitchFamily="34" charset="0"/>
            </a:endParaRPr>
          </a:p>
          <a:p>
            <a:pPr lvl="0">
              <a:lnSpc>
                <a:spcPct val="114000"/>
              </a:lnSpc>
              <a:spcAft>
                <a:spcPts val="500"/>
              </a:spcAft>
            </a:pPr>
            <a:r>
              <a:rPr lang="pt-BR" sz="4000" dirty="0" err="1">
                <a:solidFill>
                  <a:prstClr val="black"/>
                </a:solidFill>
                <a:latin typeface="Arial" panose="020B0604020202020204" pitchFamily="34" charset="0"/>
                <a:ea typeface="Open Sans Light" panose="020B0306030504020204" pitchFamily="34" charset="0"/>
                <a:cs typeface="Arial" panose="020B0604020202020204" pitchFamily="34" charset="0"/>
              </a:rPr>
              <a:t>xxxxxxxxxxxxxxxxxxxxxxxxxxxxxxxxxxxxxxxxxxxxxxxxx</a:t>
            </a:r>
            <a:endParaRPr lang="pt-BR" sz="4000" dirty="0">
              <a:solidFill>
                <a:prstClr val="black"/>
              </a:solidFill>
              <a:latin typeface="Arial" panose="020B0604020202020204" pitchFamily="34" charset="0"/>
              <a:ea typeface="Open Sans Light" panose="020B0306030504020204" pitchFamily="34" charset="0"/>
              <a:cs typeface="Arial" panose="020B0604020202020204" pitchFamily="34" charset="0"/>
            </a:endParaRPr>
          </a:p>
          <a:p>
            <a:pPr lvl="0">
              <a:lnSpc>
                <a:spcPct val="114000"/>
              </a:lnSpc>
              <a:spcAft>
                <a:spcPts val="500"/>
              </a:spcAft>
            </a:pPr>
            <a:r>
              <a:rPr lang="pt-BR" sz="4000" dirty="0" err="1">
                <a:solidFill>
                  <a:prstClr val="black"/>
                </a:solidFill>
                <a:latin typeface="Arial" panose="020B0604020202020204" pitchFamily="34" charset="0"/>
                <a:ea typeface="Open Sans Light" panose="020B0306030504020204" pitchFamily="34" charset="0"/>
                <a:cs typeface="Arial" panose="020B0604020202020204" pitchFamily="34" charset="0"/>
              </a:rPr>
              <a:t>Xxxxxxxxxxxxxxxxxxxxxxxxxxxxxxxxxxxxxxxxxxxxxxxxx</a:t>
            </a:r>
            <a:endParaRPr lang="pt-BR" sz="4000" dirty="0">
              <a:solidFill>
                <a:prstClr val="black"/>
              </a:solidFill>
              <a:latin typeface="Arial" panose="020B0604020202020204" pitchFamily="34" charset="0"/>
              <a:ea typeface="Open Sans Light" panose="020B0306030504020204" pitchFamily="34" charset="0"/>
              <a:cs typeface="Arial" panose="020B0604020202020204" pitchFamily="34" charset="0"/>
            </a:endParaRPr>
          </a:p>
          <a:p>
            <a:pPr>
              <a:lnSpc>
                <a:spcPct val="114000"/>
              </a:lnSpc>
              <a:spcAft>
                <a:spcPts val="500"/>
              </a:spcAft>
            </a:pPr>
            <a:endParaRPr lang="pt-BR" sz="5500" b="1" dirty="0" smtClean="0">
              <a:solidFill>
                <a:prstClr val="black"/>
              </a:solidFill>
              <a:latin typeface="Arial" panose="020B0604020202020204" pitchFamily="34" charset="0"/>
              <a:ea typeface="Open Sans Light" panose="020B0306030504020204" pitchFamily="34" charset="0"/>
              <a:cs typeface="Arial" panose="020B0604020202020204" pitchFamily="34" charset="0"/>
            </a:endParaRPr>
          </a:p>
          <a:p>
            <a:pPr>
              <a:lnSpc>
                <a:spcPct val="114000"/>
              </a:lnSpc>
              <a:spcAft>
                <a:spcPts val="500"/>
              </a:spcAft>
            </a:pPr>
            <a:r>
              <a:rPr lang="pt-BR" sz="5500" b="1" dirty="0" smtClean="0">
                <a:solidFill>
                  <a:prstClr val="black"/>
                </a:solidFill>
                <a:latin typeface="Arial" panose="020B0604020202020204" pitchFamily="34" charset="0"/>
                <a:ea typeface="Open Sans Light" panose="020B0306030504020204" pitchFamily="34" charset="0"/>
                <a:cs typeface="Arial" panose="020B0604020202020204" pitchFamily="34" charset="0"/>
              </a:rPr>
              <a:t>Considerações Finais</a:t>
            </a:r>
          </a:p>
          <a:p>
            <a:pPr lvl="0">
              <a:lnSpc>
                <a:spcPct val="114000"/>
              </a:lnSpc>
              <a:spcAft>
                <a:spcPts val="500"/>
              </a:spcAft>
            </a:pPr>
            <a:r>
              <a:rPr lang="pt-BR" sz="4000" dirty="0" err="1">
                <a:solidFill>
                  <a:prstClr val="black"/>
                </a:solidFill>
                <a:latin typeface="Arial" panose="020B0604020202020204" pitchFamily="34" charset="0"/>
                <a:ea typeface="Open Sans Light" panose="020B0306030504020204" pitchFamily="34" charset="0"/>
                <a:cs typeface="Arial" panose="020B0604020202020204" pitchFamily="34" charset="0"/>
              </a:rPr>
              <a:t>Xxxxxxxxxxxxxxxxxxxxxxxxxxxxxxxxxxxxxxxxxxxxxxxxx</a:t>
            </a:r>
            <a:endParaRPr lang="pt-BR" sz="4000" dirty="0">
              <a:solidFill>
                <a:prstClr val="black"/>
              </a:solidFill>
              <a:latin typeface="Arial" panose="020B0604020202020204" pitchFamily="34" charset="0"/>
              <a:ea typeface="Open Sans Light" panose="020B0306030504020204" pitchFamily="34" charset="0"/>
              <a:cs typeface="Arial" panose="020B0604020202020204" pitchFamily="34" charset="0"/>
            </a:endParaRPr>
          </a:p>
          <a:p>
            <a:pPr lvl="0">
              <a:lnSpc>
                <a:spcPct val="114000"/>
              </a:lnSpc>
              <a:spcAft>
                <a:spcPts val="500"/>
              </a:spcAft>
            </a:pPr>
            <a:r>
              <a:rPr lang="pt-BR" sz="4000" dirty="0" err="1">
                <a:solidFill>
                  <a:prstClr val="black"/>
                </a:solidFill>
                <a:latin typeface="Arial" panose="020B0604020202020204" pitchFamily="34" charset="0"/>
                <a:ea typeface="Open Sans Light" panose="020B0306030504020204" pitchFamily="34" charset="0"/>
                <a:cs typeface="Arial" panose="020B0604020202020204" pitchFamily="34" charset="0"/>
              </a:rPr>
              <a:t>xxxxxxxxxxxxxxxxxxxxxxxxxxxxxxxxxxxxxxxxxxxxxxxxx</a:t>
            </a:r>
            <a:endParaRPr lang="pt-BR" sz="4000" dirty="0">
              <a:solidFill>
                <a:prstClr val="black"/>
              </a:solidFill>
              <a:latin typeface="Arial" panose="020B0604020202020204" pitchFamily="34" charset="0"/>
              <a:ea typeface="Open Sans Light" panose="020B0306030504020204" pitchFamily="34" charset="0"/>
              <a:cs typeface="Arial" panose="020B0604020202020204" pitchFamily="34" charset="0"/>
            </a:endParaRPr>
          </a:p>
          <a:p>
            <a:pPr lvl="0">
              <a:lnSpc>
                <a:spcPct val="114000"/>
              </a:lnSpc>
              <a:spcAft>
                <a:spcPts val="500"/>
              </a:spcAft>
            </a:pPr>
            <a:r>
              <a:rPr lang="pt-BR" sz="4000" dirty="0" err="1">
                <a:solidFill>
                  <a:prstClr val="black"/>
                </a:solidFill>
                <a:latin typeface="Arial" panose="020B0604020202020204" pitchFamily="34" charset="0"/>
                <a:ea typeface="Open Sans Light" panose="020B0306030504020204" pitchFamily="34" charset="0"/>
                <a:cs typeface="Arial" panose="020B0604020202020204" pitchFamily="34" charset="0"/>
              </a:rPr>
              <a:t>Xxxxxxxxxxxxxxxxxxxxxxxxxxxxxxxxxxxxxxxxxxxxxxxxx</a:t>
            </a:r>
            <a:endParaRPr lang="pt-BR" sz="4000" dirty="0">
              <a:solidFill>
                <a:prstClr val="black"/>
              </a:solidFill>
              <a:latin typeface="Arial" panose="020B0604020202020204" pitchFamily="34" charset="0"/>
              <a:ea typeface="Open Sans Light" panose="020B0306030504020204" pitchFamily="34" charset="0"/>
              <a:cs typeface="Arial" panose="020B0604020202020204" pitchFamily="34" charset="0"/>
            </a:endParaRPr>
          </a:p>
          <a:p>
            <a:pPr lvl="0">
              <a:lnSpc>
                <a:spcPct val="114000"/>
              </a:lnSpc>
              <a:spcAft>
                <a:spcPts val="500"/>
              </a:spcAft>
            </a:pPr>
            <a:r>
              <a:rPr lang="pt-BR" sz="4000" dirty="0" err="1">
                <a:solidFill>
                  <a:prstClr val="black"/>
                </a:solidFill>
                <a:latin typeface="Arial" panose="020B0604020202020204" pitchFamily="34" charset="0"/>
                <a:ea typeface="Open Sans Light" panose="020B0306030504020204" pitchFamily="34" charset="0"/>
                <a:cs typeface="Arial" panose="020B0604020202020204" pitchFamily="34" charset="0"/>
              </a:rPr>
              <a:t>xxxxxxxxxxxxxxxxxxxxxxxxxxxxxxxxxxxxxxxxxxxxxxxxx</a:t>
            </a:r>
            <a:endParaRPr lang="pt-BR" sz="4000" dirty="0">
              <a:solidFill>
                <a:prstClr val="black"/>
              </a:solidFill>
              <a:latin typeface="Arial" panose="020B0604020202020204" pitchFamily="34" charset="0"/>
              <a:ea typeface="Open Sans Light" panose="020B0306030504020204" pitchFamily="34" charset="0"/>
              <a:cs typeface="Arial" panose="020B0604020202020204" pitchFamily="34" charset="0"/>
            </a:endParaRPr>
          </a:p>
          <a:p>
            <a:pPr lvl="0">
              <a:lnSpc>
                <a:spcPct val="114000"/>
              </a:lnSpc>
              <a:spcAft>
                <a:spcPts val="500"/>
              </a:spcAft>
            </a:pPr>
            <a:r>
              <a:rPr lang="pt-BR" sz="4000" dirty="0" err="1">
                <a:solidFill>
                  <a:prstClr val="black"/>
                </a:solidFill>
                <a:latin typeface="Arial" panose="020B0604020202020204" pitchFamily="34" charset="0"/>
                <a:ea typeface="Open Sans Light" panose="020B0306030504020204" pitchFamily="34" charset="0"/>
                <a:cs typeface="Arial" panose="020B0604020202020204" pitchFamily="34" charset="0"/>
              </a:rPr>
              <a:t>Xxxxxxxxxxxxxxxxxxxxxxxxxxxxxxxxxxxxxxxxxxxxxxxxx</a:t>
            </a:r>
            <a:endParaRPr lang="pt-BR" sz="4000" dirty="0">
              <a:solidFill>
                <a:prstClr val="black"/>
              </a:solidFill>
              <a:latin typeface="Arial" panose="020B0604020202020204" pitchFamily="34" charset="0"/>
              <a:ea typeface="Open Sans Light" panose="020B0306030504020204" pitchFamily="34" charset="0"/>
              <a:cs typeface="Arial" panose="020B0604020202020204" pitchFamily="34" charset="0"/>
            </a:endParaRPr>
          </a:p>
          <a:p>
            <a:pPr lvl="0">
              <a:lnSpc>
                <a:spcPct val="114000"/>
              </a:lnSpc>
              <a:spcAft>
                <a:spcPts val="500"/>
              </a:spcAft>
            </a:pPr>
            <a:r>
              <a:rPr lang="pt-BR" sz="4000" dirty="0" err="1">
                <a:solidFill>
                  <a:prstClr val="black"/>
                </a:solidFill>
                <a:latin typeface="Arial" panose="020B0604020202020204" pitchFamily="34" charset="0"/>
                <a:ea typeface="Open Sans Light" panose="020B0306030504020204" pitchFamily="34" charset="0"/>
                <a:cs typeface="Arial" panose="020B0604020202020204" pitchFamily="34" charset="0"/>
              </a:rPr>
              <a:t>xxxxxxxxxxxxxxxxxxxxxxxxxxxxxxxxxxxxxxxxxxxxxxxxx</a:t>
            </a:r>
            <a:endParaRPr lang="pt-BR" sz="4000" dirty="0">
              <a:solidFill>
                <a:prstClr val="black"/>
              </a:solidFill>
              <a:latin typeface="Arial" panose="020B0604020202020204" pitchFamily="34" charset="0"/>
              <a:ea typeface="Open Sans Light" panose="020B0306030504020204" pitchFamily="34" charset="0"/>
              <a:cs typeface="Arial" panose="020B0604020202020204" pitchFamily="34" charset="0"/>
            </a:endParaRPr>
          </a:p>
          <a:p>
            <a:pPr>
              <a:lnSpc>
                <a:spcPct val="114000"/>
              </a:lnSpc>
              <a:spcAft>
                <a:spcPts val="500"/>
              </a:spcAft>
            </a:pPr>
            <a:endParaRPr lang="pt-BR" sz="5500" b="1" dirty="0" smtClean="0">
              <a:solidFill>
                <a:prstClr val="black"/>
              </a:solidFill>
              <a:latin typeface="Arial" panose="020B0604020202020204" pitchFamily="34" charset="0"/>
              <a:ea typeface="Open Sans Light" panose="020B0306030504020204" pitchFamily="34" charset="0"/>
              <a:cs typeface="Arial" panose="020B0604020202020204" pitchFamily="34" charset="0"/>
            </a:endParaRPr>
          </a:p>
          <a:p>
            <a:pPr>
              <a:lnSpc>
                <a:spcPct val="114000"/>
              </a:lnSpc>
              <a:spcAft>
                <a:spcPts val="500"/>
              </a:spcAft>
            </a:pPr>
            <a:r>
              <a:rPr lang="pt-BR" sz="5500" b="1" dirty="0" smtClean="0">
                <a:solidFill>
                  <a:prstClr val="black"/>
                </a:solidFill>
                <a:latin typeface="Arial" panose="020B0604020202020204" pitchFamily="34" charset="0"/>
                <a:ea typeface="Open Sans Light" panose="020B0306030504020204" pitchFamily="34" charset="0"/>
                <a:cs typeface="Arial" panose="020B0604020202020204" pitchFamily="34" charset="0"/>
              </a:rPr>
              <a:t>Referências</a:t>
            </a:r>
            <a:endParaRPr lang="pt-BR" sz="5500" b="1" dirty="0">
              <a:solidFill>
                <a:prstClr val="black"/>
              </a:solidFill>
              <a:latin typeface="Arial" panose="020B0604020202020204" pitchFamily="34" charset="0"/>
              <a:ea typeface="Open Sans Light" panose="020B0306030504020204" pitchFamily="34" charset="0"/>
              <a:cs typeface="Arial" panose="020B0604020202020204" pitchFamily="34" charset="0"/>
            </a:endParaRPr>
          </a:p>
          <a:p>
            <a:pPr>
              <a:lnSpc>
                <a:spcPct val="114000"/>
              </a:lnSpc>
              <a:spcAft>
                <a:spcPts val="500"/>
              </a:spcAft>
            </a:pPr>
            <a:r>
              <a:rPr lang="pt-BR" sz="4000" dirty="0" err="1" smtClean="0">
                <a:latin typeface="Arial" panose="020B0604020202020204" pitchFamily="34" charset="0"/>
                <a:ea typeface="Open Sans Light" panose="020B0306030504020204" pitchFamily="34" charset="0"/>
                <a:cs typeface="Arial" panose="020B0604020202020204" pitchFamily="34" charset="0"/>
              </a:rPr>
              <a:t>Xxxxxxxxxxxxxxxxxxxxxxxxxxxxxxxxxxxxxxxxxxxxxxxxx</a:t>
            </a:r>
            <a:endParaRPr lang="pt-BR" sz="4000" dirty="0">
              <a:latin typeface="Arial" panose="020B0604020202020204" pitchFamily="34" charset="0"/>
              <a:ea typeface="Open Sans Light" panose="020B0306030504020204" pitchFamily="34" charset="0"/>
              <a:cs typeface="Arial" panose="020B0604020202020204" pitchFamily="34" charset="0"/>
            </a:endParaRPr>
          </a:p>
          <a:p>
            <a:pPr>
              <a:lnSpc>
                <a:spcPct val="114000"/>
              </a:lnSpc>
              <a:spcAft>
                <a:spcPts val="500"/>
              </a:spcAft>
            </a:pPr>
            <a:r>
              <a:rPr lang="pt-BR" sz="4000" dirty="0" err="1">
                <a:latin typeface="Arial" panose="020B0604020202020204" pitchFamily="34" charset="0"/>
                <a:ea typeface="Open Sans Light" panose="020B0306030504020204" pitchFamily="34" charset="0"/>
                <a:cs typeface="Arial" panose="020B0604020202020204" pitchFamily="34" charset="0"/>
              </a:rPr>
              <a:t>xxxxxxxxxxxxxxxxxxxxxxxxxxxxxxxxxxxxxxxxxxxxxxxxx</a:t>
            </a:r>
            <a:endParaRPr lang="pt-BR" sz="4000" dirty="0">
              <a:latin typeface="Arial" panose="020B0604020202020204" pitchFamily="34" charset="0"/>
              <a:ea typeface="Open Sans Light" panose="020B0306030504020204" pitchFamily="34" charset="0"/>
              <a:cs typeface="Arial" panose="020B0604020202020204" pitchFamily="34" charset="0"/>
            </a:endParaRPr>
          </a:p>
          <a:p>
            <a:pPr>
              <a:lnSpc>
                <a:spcPct val="114000"/>
              </a:lnSpc>
              <a:spcAft>
                <a:spcPts val="500"/>
              </a:spcAft>
            </a:pPr>
            <a:r>
              <a:rPr lang="pt-BR" sz="4000" dirty="0" err="1">
                <a:latin typeface="Arial" panose="020B0604020202020204" pitchFamily="34" charset="0"/>
                <a:ea typeface="Open Sans Light" panose="020B0306030504020204" pitchFamily="34" charset="0"/>
                <a:cs typeface="Arial" panose="020B0604020202020204" pitchFamily="34" charset="0"/>
              </a:rPr>
              <a:t>Xxxxxxxxxxxxxxxxxxxxxxxxxxxxxxxxxxxxxxxxxxxxxxxxx</a:t>
            </a:r>
            <a:endParaRPr lang="pt-BR" sz="4000" dirty="0">
              <a:latin typeface="Arial" panose="020B0604020202020204" pitchFamily="34" charset="0"/>
              <a:ea typeface="Open Sans Light" panose="020B0306030504020204" pitchFamily="34" charset="0"/>
              <a:cs typeface="Arial" panose="020B0604020202020204" pitchFamily="34" charset="0"/>
            </a:endParaRPr>
          </a:p>
          <a:p>
            <a:pPr>
              <a:lnSpc>
                <a:spcPct val="114000"/>
              </a:lnSpc>
              <a:spcAft>
                <a:spcPts val="500"/>
              </a:spcAft>
            </a:pPr>
            <a:r>
              <a:rPr lang="pt-BR" sz="4000" dirty="0" err="1">
                <a:latin typeface="Arial" panose="020B0604020202020204" pitchFamily="34" charset="0"/>
                <a:ea typeface="Open Sans Light" panose="020B0306030504020204" pitchFamily="34" charset="0"/>
                <a:cs typeface="Arial" panose="020B0604020202020204" pitchFamily="34" charset="0"/>
              </a:rPr>
              <a:t>xxxxxxxxxxxxxxxxxxxxxxxxxxxxxxxxxxxxxxxxxxxxxxxxx</a:t>
            </a:r>
            <a:endParaRPr lang="pt-BR" sz="4000" dirty="0">
              <a:latin typeface="Arial" panose="020B0604020202020204" pitchFamily="34" charset="0"/>
              <a:ea typeface="Open Sans Light" panose="020B0306030504020204" pitchFamily="34" charset="0"/>
              <a:cs typeface="Arial" panose="020B0604020202020204" pitchFamily="34" charset="0"/>
            </a:endParaRPr>
          </a:p>
          <a:p>
            <a:pPr>
              <a:lnSpc>
                <a:spcPct val="114000"/>
              </a:lnSpc>
              <a:spcAft>
                <a:spcPts val="500"/>
              </a:spcAft>
            </a:pPr>
            <a:r>
              <a:rPr lang="pt-BR" sz="4000" dirty="0" err="1" smtClean="0">
                <a:latin typeface="Arial" panose="020B0604020202020204" pitchFamily="34" charset="0"/>
                <a:ea typeface="Open Sans Light" panose="020B0306030504020204" pitchFamily="34" charset="0"/>
                <a:cs typeface="Arial" panose="020B0604020202020204" pitchFamily="34" charset="0"/>
              </a:rPr>
              <a:t>Xxxxxxxxxxxxxxxxxxxxxxxxxxxxxxxxxxxxxxxxxxxxxxxxx</a:t>
            </a:r>
            <a:endParaRPr lang="pt-BR" sz="4000" dirty="0">
              <a:latin typeface="Arial" panose="020B0604020202020204" pitchFamily="34" charset="0"/>
              <a:ea typeface="Open Sans Light" panose="020B0306030504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Personalizar design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Template MEPT Apresentação</Template>
  <TotalTime>94</TotalTime>
  <Words>268</Words>
  <Application>Microsoft Office PowerPoint</Application>
  <PresentationFormat>Personalizar</PresentationFormat>
  <Paragraphs>74</Paragraphs>
  <Slides>1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</vt:i4>
      </vt:variant>
    </vt:vector>
  </HeadingPairs>
  <TitlesOfParts>
    <vt:vector size="7" baseType="lpstr">
      <vt:lpstr>Arial</vt:lpstr>
      <vt:lpstr>Open Sans</vt:lpstr>
      <vt:lpstr>Open Sans Condensed Light</vt:lpstr>
      <vt:lpstr>Open Sans Light</vt:lpstr>
      <vt:lpstr>Calibri</vt:lpstr>
      <vt:lpstr>Personalizar design</vt:lpstr>
      <vt:lpstr>Apresentação do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Usuário</dc:creator>
  <cp:lastModifiedBy>PRPPGI</cp:lastModifiedBy>
  <cp:revision>9</cp:revision>
  <dcterms:created xsi:type="dcterms:W3CDTF">2016-07-14T19:29:13Z</dcterms:created>
  <dcterms:modified xsi:type="dcterms:W3CDTF">2017-05-18T15:55:48Z</dcterms:modified>
  <dc:language>pt-BR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Version">
    <vt:lpwstr>14.0000</vt:lpwstr>
  </property>
  <property fmtid="{D5CDD505-2E9C-101B-9397-08002B2CF9AE}" pid="3" name="HiddenSlides">
    <vt:i4>0</vt:i4>
  </property>
  <property fmtid="{D5CDD505-2E9C-101B-9397-08002B2CF9AE}" pid="4" name="HyperlinksChanged">
    <vt:bool>false</vt:bool>
  </property>
  <property fmtid="{D5CDD505-2E9C-101B-9397-08002B2CF9AE}" pid="5" name="LinksUpToDate">
    <vt:bool>false</vt:bool>
  </property>
  <property fmtid="{D5CDD505-2E9C-101B-9397-08002B2CF9AE}" pid="6" name="MMClips">
    <vt:i4>0</vt:i4>
  </property>
  <property fmtid="{D5CDD505-2E9C-101B-9397-08002B2CF9AE}" pid="7" name="Notes">
    <vt:i4>0</vt:i4>
  </property>
  <property fmtid="{D5CDD505-2E9C-101B-9397-08002B2CF9AE}" pid="8" name="PresentationFormat">
    <vt:lpwstr>Apresentação na tela (4:3)</vt:lpwstr>
  </property>
  <property fmtid="{D5CDD505-2E9C-101B-9397-08002B2CF9AE}" pid="9" name="ScaleCrop">
    <vt:bool>false</vt:bool>
  </property>
  <property fmtid="{D5CDD505-2E9C-101B-9397-08002B2CF9AE}" pid="10" name="ShareDoc">
    <vt:bool>false</vt:bool>
  </property>
  <property fmtid="{D5CDD505-2E9C-101B-9397-08002B2CF9AE}" pid="11" name="Slides">
    <vt:i4>4</vt:i4>
  </property>
</Properties>
</file>