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2397700" cy="43192700"/>
  <p:notesSz cx="6858000" cy="9144000"/>
  <p:embeddedFontLst>
    <p:embeddedFont>
      <p:font typeface="Open Sans" panose="020B0604020202020204" charset="0"/>
      <p:regular r:id="rId3"/>
    </p:embeddedFon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Open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lipe Ketzer" initials="FK" lastIdx="1" clrIdx="0">
    <p:extLst>
      <p:ext uri="{19B8F6BF-5375-455C-9EA6-DF929625EA0E}">
        <p15:presenceInfo xmlns:p15="http://schemas.microsoft.com/office/powerpoint/2012/main" userId="69280fc17e30162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7" d="100"/>
          <a:sy n="17" d="100"/>
        </p:scale>
        <p:origin x="3096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9-14T14:07:02.280" idx="1">
    <p:pos x="15024" y="24048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58065B0-33F4-2D86-F64C-B29178899BD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" y="0"/>
            <a:ext cx="32390292" cy="431927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593877" y="10196961"/>
            <a:ext cx="14696525" cy="579789"/>
            <a:chOff x="0" y="0"/>
            <a:chExt cx="2311466" cy="911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93877" y="20895847"/>
            <a:ext cx="14696525" cy="579789"/>
            <a:chOff x="0" y="0"/>
            <a:chExt cx="2311466" cy="9118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93877" y="27491006"/>
            <a:ext cx="14696525" cy="579789"/>
            <a:chOff x="0" y="0"/>
            <a:chExt cx="2311466" cy="9118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6967117" y="22068767"/>
            <a:ext cx="14696525" cy="579789"/>
            <a:chOff x="0" y="0"/>
            <a:chExt cx="2311466" cy="9118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6967117" y="29517043"/>
            <a:ext cx="14696525" cy="579789"/>
            <a:chOff x="0" y="0"/>
            <a:chExt cx="2311466" cy="9118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967117" y="37126282"/>
            <a:ext cx="14696525" cy="579789"/>
            <a:chOff x="0" y="0"/>
            <a:chExt cx="2311466" cy="9118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11466" cy="91189"/>
            </a:xfrm>
            <a:custGeom>
              <a:avLst/>
              <a:gdLst/>
              <a:ahLst/>
              <a:cxnLst/>
              <a:rect l="l" t="t" r="r" b="b"/>
              <a:pathLst>
                <a:path w="2311466" h="91189">
                  <a:moveTo>
                    <a:pt x="0" y="0"/>
                  </a:moveTo>
                  <a:lnTo>
                    <a:pt x="2311466" y="0"/>
                  </a:lnTo>
                  <a:lnTo>
                    <a:pt x="2311466" y="91189"/>
                  </a:lnTo>
                  <a:lnTo>
                    <a:pt x="0" y="91189"/>
                  </a:lnTo>
                  <a:close/>
                </a:path>
              </a:pathLst>
            </a:custGeom>
            <a:solidFill>
              <a:srgbClr val="FBC527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2311466" cy="138814"/>
            </a:xfrm>
            <a:prstGeom prst="rect">
              <a:avLst/>
            </a:prstGeom>
          </p:spPr>
          <p:txBody>
            <a:bodyPr lIns="178755" tIns="178755" rIns="178755" bIns="178755" rtlCol="0" anchor="ctr"/>
            <a:lstStyle/>
            <a:p>
              <a:pPr algn="ctr">
                <a:lnSpc>
                  <a:spcPts val="3941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6647037" y="10262399"/>
            <a:ext cx="343017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509520" y="20961286"/>
            <a:ext cx="286523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METODOLOGIA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440874" y="27556444"/>
            <a:ext cx="5002530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 E DISCUSSÃO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058549" y="22098206"/>
            <a:ext cx="4513659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CONSIDERAÇÕES FINAIS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063496" y="29582482"/>
            <a:ext cx="250376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REFERÊNCIAS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2548551" y="37191721"/>
            <a:ext cx="353365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AGRADECIMENTOS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0" y="5262877"/>
            <a:ext cx="32400000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TÍTULO DO TRABALHO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-137684" y="6774618"/>
            <a:ext cx="32400000" cy="3051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SOBRENOME DOS AUTORES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NOME SOBRENOME DO(A) ORIENTADOR(A)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INSTITUIÇÃO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EMAIL_AUTOR PRINCIPAL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CATEGORIA: (ENSINO, PESQUISA, EXTENSÃO OU INOVAÇÃO) 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OBJETIVO DE DESENVOLVIMENTO SUSTENTÁVEL (ODS) ATENDIDO: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49238" y="10729124"/>
            <a:ext cx="14696525" cy="10061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endParaRPr/>
          </a:p>
          <a:p>
            <a:pPr algn="ctr">
              <a:lnSpc>
                <a:spcPts val="3499"/>
              </a:lnSpc>
            </a:pPr>
            <a:endParaRPr/>
          </a:p>
          <a:p>
            <a:pPr algn="ctr">
              <a:lnSpc>
                <a:spcPts val="3499"/>
              </a:lnSpc>
            </a:pPr>
            <a:r>
              <a:rPr lang="en-US" sz="2499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593877" y="21723286"/>
            <a:ext cx="14696525" cy="568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593877" y="28318444"/>
            <a:ext cx="14696525" cy="14004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6967117" y="10149336"/>
            <a:ext cx="14696525" cy="1137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6967117" y="22896206"/>
            <a:ext cx="14696525" cy="655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16967117" y="30382582"/>
            <a:ext cx="14696525" cy="655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OU IMAGEM AQUI</a:t>
            </a: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16967117" y="38154980"/>
            <a:ext cx="14696525" cy="480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INSIRA TEXTO AQUI</a:t>
            </a: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3499"/>
              </a:lnSpc>
            </a:pPr>
            <a:endParaRPr lang="en-US" sz="2499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78</Words>
  <Application>Microsoft Office PowerPoint</Application>
  <PresentationFormat>Personalizar</PresentationFormat>
  <Paragraphs>134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Open Sans</vt:lpstr>
      <vt:lpstr>Calibri</vt:lpstr>
      <vt:lpstr>Arial</vt:lpstr>
      <vt:lpstr>Open Sans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VII MOSTRA CIENTÍFICA</dc:title>
  <dc:creator>IFFar</dc:creator>
  <cp:lastModifiedBy>labsinfo.pb@gmail.com</cp:lastModifiedBy>
  <cp:revision>4</cp:revision>
  <dcterms:created xsi:type="dcterms:W3CDTF">2006-08-16T00:00:00Z</dcterms:created>
  <dcterms:modified xsi:type="dcterms:W3CDTF">2026-09-14T17:46:57Z</dcterms:modified>
  <dc:identifier>DAHR50JU_DI</dc:identifier>
</cp:coreProperties>
</file>