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9" r:id="rId1"/>
  </p:sldMasterIdLst>
  <p:notesMasterIdLst>
    <p:notesMasterId r:id="rId3"/>
  </p:notesMasterIdLst>
  <p:sldIdLst>
    <p:sldId id="257" r:id="rId2"/>
  </p:sldIdLst>
  <p:sldSz cx="32399288" cy="43200638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3606">
          <p15:clr>
            <a:srgbClr val="A4A3A4"/>
          </p15:clr>
        </p15:guide>
        <p15:guide id="2" pos="10205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F9A03"/>
    <a:srgbClr val="9A257A"/>
    <a:srgbClr val="DB3B80"/>
    <a:srgbClr val="D42128"/>
    <a:srgbClr val="E37F9B"/>
    <a:srgbClr val="88B13F"/>
    <a:srgbClr val="33BB18"/>
    <a:srgbClr val="E69303"/>
    <a:srgbClr val="95C246"/>
    <a:srgbClr val="99C23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94712"/>
  </p:normalViewPr>
  <p:slideViewPr>
    <p:cSldViewPr snapToGrid="0">
      <p:cViewPr varScale="1">
        <p:scale>
          <a:sx n="16" d="100"/>
          <a:sy n="16" d="100"/>
        </p:scale>
        <p:origin x="2080" y="352"/>
      </p:cViewPr>
      <p:guideLst>
        <p:guide orient="horz" pos="13606"/>
        <p:guide pos="1020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2143447" y="685800"/>
            <a:ext cx="25719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186369284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2809391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1104478" y="6253648"/>
            <a:ext cx="30191100" cy="17239800"/>
          </a:xfrm>
          <a:prstGeom prst="rect">
            <a:avLst/>
          </a:prstGeom>
        </p:spPr>
        <p:txBody>
          <a:bodyPr spcFirstLastPara="1" wrap="square" lIns="471925" tIns="471925" rIns="471925" bIns="4719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26800"/>
              <a:buNone/>
              <a:defRPr sz="26800"/>
            </a:lvl1pPr>
            <a:lvl2pPr lvl="1" algn="ctr">
              <a:spcBef>
                <a:spcPts val="0"/>
              </a:spcBef>
              <a:spcAft>
                <a:spcPts val="0"/>
              </a:spcAft>
              <a:buSzPts val="26800"/>
              <a:buNone/>
              <a:defRPr sz="26800"/>
            </a:lvl2pPr>
            <a:lvl3pPr lvl="2" algn="ctr">
              <a:spcBef>
                <a:spcPts val="0"/>
              </a:spcBef>
              <a:spcAft>
                <a:spcPts val="0"/>
              </a:spcAft>
              <a:buSzPts val="26800"/>
              <a:buNone/>
              <a:defRPr sz="26800"/>
            </a:lvl3pPr>
            <a:lvl4pPr lvl="3" algn="ctr">
              <a:spcBef>
                <a:spcPts val="0"/>
              </a:spcBef>
              <a:spcAft>
                <a:spcPts val="0"/>
              </a:spcAft>
              <a:buSzPts val="26800"/>
              <a:buNone/>
              <a:defRPr sz="26800"/>
            </a:lvl4pPr>
            <a:lvl5pPr lvl="4" algn="ctr">
              <a:spcBef>
                <a:spcPts val="0"/>
              </a:spcBef>
              <a:spcAft>
                <a:spcPts val="0"/>
              </a:spcAft>
              <a:buSzPts val="26800"/>
              <a:buNone/>
              <a:defRPr sz="26800"/>
            </a:lvl5pPr>
            <a:lvl6pPr lvl="5" algn="ctr">
              <a:spcBef>
                <a:spcPts val="0"/>
              </a:spcBef>
              <a:spcAft>
                <a:spcPts val="0"/>
              </a:spcAft>
              <a:buSzPts val="26800"/>
              <a:buNone/>
              <a:defRPr sz="26800"/>
            </a:lvl6pPr>
            <a:lvl7pPr lvl="6" algn="ctr">
              <a:spcBef>
                <a:spcPts val="0"/>
              </a:spcBef>
              <a:spcAft>
                <a:spcPts val="0"/>
              </a:spcAft>
              <a:buSzPts val="26800"/>
              <a:buNone/>
              <a:defRPr sz="26800"/>
            </a:lvl7pPr>
            <a:lvl8pPr lvl="7" algn="ctr">
              <a:spcBef>
                <a:spcPts val="0"/>
              </a:spcBef>
              <a:spcAft>
                <a:spcPts val="0"/>
              </a:spcAft>
              <a:buSzPts val="26800"/>
              <a:buNone/>
              <a:defRPr sz="26800"/>
            </a:lvl8pPr>
            <a:lvl9pPr lvl="8" algn="ctr">
              <a:spcBef>
                <a:spcPts val="0"/>
              </a:spcBef>
              <a:spcAft>
                <a:spcPts val="0"/>
              </a:spcAft>
              <a:buSzPts val="26800"/>
              <a:buNone/>
              <a:defRPr sz="268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1104449" y="23803675"/>
            <a:ext cx="30191100" cy="6657000"/>
          </a:xfrm>
          <a:prstGeom prst="rect">
            <a:avLst/>
          </a:prstGeom>
        </p:spPr>
        <p:txBody>
          <a:bodyPr spcFirstLastPara="1" wrap="square" lIns="471925" tIns="471925" rIns="471925" bIns="4719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500"/>
              <a:buNone/>
              <a:defRPr sz="145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500"/>
              <a:buNone/>
              <a:defRPr sz="145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500"/>
              <a:buNone/>
              <a:defRPr sz="145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500"/>
              <a:buNone/>
              <a:defRPr sz="145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500"/>
              <a:buNone/>
              <a:defRPr sz="145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500"/>
              <a:buNone/>
              <a:defRPr sz="145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500"/>
              <a:buNone/>
              <a:defRPr sz="145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500"/>
              <a:buNone/>
              <a:defRPr sz="145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500"/>
              <a:buNone/>
              <a:defRPr sz="145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30020520" y="39166125"/>
            <a:ext cx="1944300" cy="3305700"/>
          </a:xfrm>
          <a:prstGeom prst="rect">
            <a:avLst/>
          </a:prstGeom>
        </p:spPr>
        <p:txBody>
          <a:bodyPr spcFirstLastPara="1" wrap="square" lIns="471925" tIns="471925" rIns="471925" bIns="4719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1104449" y="9290289"/>
            <a:ext cx="30191100" cy="16491300"/>
          </a:xfrm>
          <a:prstGeom prst="rect">
            <a:avLst/>
          </a:prstGeom>
        </p:spPr>
        <p:txBody>
          <a:bodyPr spcFirstLastPara="1" wrap="square" lIns="471925" tIns="471925" rIns="471925" bIns="4719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61900"/>
              <a:buNone/>
              <a:defRPr sz="61900"/>
            </a:lvl1pPr>
            <a:lvl2pPr lvl="1" algn="ctr">
              <a:spcBef>
                <a:spcPts val="0"/>
              </a:spcBef>
              <a:spcAft>
                <a:spcPts val="0"/>
              </a:spcAft>
              <a:buSzPts val="61900"/>
              <a:buNone/>
              <a:defRPr sz="61900"/>
            </a:lvl2pPr>
            <a:lvl3pPr lvl="2" algn="ctr">
              <a:spcBef>
                <a:spcPts val="0"/>
              </a:spcBef>
              <a:spcAft>
                <a:spcPts val="0"/>
              </a:spcAft>
              <a:buSzPts val="61900"/>
              <a:buNone/>
              <a:defRPr sz="61900"/>
            </a:lvl3pPr>
            <a:lvl4pPr lvl="3" algn="ctr">
              <a:spcBef>
                <a:spcPts val="0"/>
              </a:spcBef>
              <a:spcAft>
                <a:spcPts val="0"/>
              </a:spcAft>
              <a:buSzPts val="61900"/>
              <a:buNone/>
              <a:defRPr sz="61900"/>
            </a:lvl4pPr>
            <a:lvl5pPr lvl="4" algn="ctr">
              <a:spcBef>
                <a:spcPts val="0"/>
              </a:spcBef>
              <a:spcAft>
                <a:spcPts val="0"/>
              </a:spcAft>
              <a:buSzPts val="61900"/>
              <a:buNone/>
              <a:defRPr sz="61900"/>
            </a:lvl5pPr>
            <a:lvl6pPr lvl="5" algn="ctr">
              <a:spcBef>
                <a:spcPts val="0"/>
              </a:spcBef>
              <a:spcAft>
                <a:spcPts val="0"/>
              </a:spcAft>
              <a:buSzPts val="61900"/>
              <a:buNone/>
              <a:defRPr sz="61900"/>
            </a:lvl6pPr>
            <a:lvl7pPr lvl="6" algn="ctr">
              <a:spcBef>
                <a:spcPts val="0"/>
              </a:spcBef>
              <a:spcAft>
                <a:spcPts val="0"/>
              </a:spcAft>
              <a:buSzPts val="61900"/>
              <a:buNone/>
              <a:defRPr sz="61900"/>
            </a:lvl7pPr>
            <a:lvl8pPr lvl="7" algn="ctr">
              <a:spcBef>
                <a:spcPts val="0"/>
              </a:spcBef>
              <a:spcAft>
                <a:spcPts val="0"/>
              </a:spcAft>
              <a:buSzPts val="61900"/>
              <a:buNone/>
              <a:defRPr sz="61900"/>
            </a:lvl8pPr>
            <a:lvl9pPr lvl="8" algn="ctr">
              <a:spcBef>
                <a:spcPts val="0"/>
              </a:spcBef>
              <a:spcAft>
                <a:spcPts val="0"/>
              </a:spcAft>
              <a:buSzPts val="61900"/>
              <a:buNone/>
              <a:defRPr sz="619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1104449" y="26475381"/>
            <a:ext cx="30191100" cy="10925400"/>
          </a:xfrm>
          <a:prstGeom prst="rect">
            <a:avLst/>
          </a:prstGeom>
        </p:spPr>
        <p:txBody>
          <a:bodyPr spcFirstLastPara="1" wrap="square" lIns="471925" tIns="471925" rIns="471925" bIns="471925" anchor="t" anchorCtr="0">
            <a:normAutofit/>
          </a:bodyPr>
          <a:lstStyle>
            <a:lvl1pPr marL="457200" lvl="0" indent="-819150" algn="ctr">
              <a:spcBef>
                <a:spcPts val="0"/>
              </a:spcBef>
              <a:spcAft>
                <a:spcPts val="0"/>
              </a:spcAft>
              <a:buSzPts val="9300"/>
              <a:buChar char="●"/>
              <a:defRPr/>
            </a:lvl1pPr>
            <a:lvl2pPr marL="914400" lvl="1" indent="-685800" algn="ctr">
              <a:spcBef>
                <a:spcPts val="0"/>
              </a:spcBef>
              <a:spcAft>
                <a:spcPts val="0"/>
              </a:spcAft>
              <a:buSzPts val="7200"/>
              <a:buChar char="○"/>
              <a:defRPr/>
            </a:lvl2pPr>
            <a:lvl3pPr marL="1371600" lvl="2" indent="-685800" algn="ctr">
              <a:spcBef>
                <a:spcPts val="0"/>
              </a:spcBef>
              <a:spcAft>
                <a:spcPts val="0"/>
              </a:spcAft>
              <a:buSzPts val="7200"/>
              <a:buChar char="■"/>
              <a:defRPr/>
            </a:lvl3pPr>
            <a:lvl4pPr marL="1828800" lvl="3" indent="-685800" algn="ctr">
              <a:spcBef>
                <a:spcPts val="0"/>
              </a:spcBef>
              <a:spcAft>
                <a:spcPts val="0"/>
              </a:spcAft>
              <a:buSzPts val="7200"/>
              <a:buChar char="●"/>
              <a:defRPr/>
            </a:lvl4pPr>
            <a:lvl5pPr marL="2286000" lvl="4" indent="-685800" algn="ctr">
              <a:spcBef>
                <a:spcPts val="0"/>
              </a:spcBef>
              <a:spcAft>
                <a:spcPts val="0"/>
              </a:spcAft>
              <a:buSzPts val="7200"/>
              <a:buChar char="○"/>
              <a:defRPr/>
            </a:lvl5pPr>
            <a:lvl6pPr marL="2743200" lvl="5" indent="-685800" algn="ctr">
              <a:spcBef>
                <a:spcPts val="0"/>
              </a:spcBef>
              <a:spcAft>
                <a:spcPts val="0"/>
              </a:spcAft>
              <a:buSzPts val="7200"/>
              <a:buChar char="■"/>
              <a:defRPr/>
            </a:lvl6pPr>
            <a:lvl7pPr marL="3200400" lvl="6" indent="-685800" algn="ctr">
              <a:spcBef>
                <a:spcPts val="0"/>
              </a:spcBef>
              <a:spcAft>
                <a:spcPts val="0"/>
              </a:spcAft>
              <a:buSzPts val="7200"/>
              <a:buChar char="●"/>
              <a:defRPr/>
            </a:lvl7pPr>
            <a:lvl8pPr marL="3657600" lvl="7" indent="-685800" algn="ctr">
              <a:spcBef>
                <a:spcPts val="0"/>
              </a:spcBef>
              <a:spcAft>
                <a:spcPts val="0"/>
              </a:spcAft>
              <a:buSzPts val="7200"/>
              <a:buChar char="○"/>
              <a:defRPr/>
            </a:lvl8pPr>
            <a:lvl9pPr marL="4114800" lvl="8" indent="-685800" algn="ctr">
              <a:spcBef>
                <a:spcPts val="0"/>
              </a:spcBef>
              <a:spcAft>
                <a:spcPts val="0"/>
              </a:spcAft>
              <a:buSzPts val="72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30020520" y="39166125"/>
            <a:ext cx="1944300" cy="3305700"/>
          </a:xfrm>
          <a:prstGeom prst="rect">
            <a:avLst/>
          </a:prstGeom>
        </p:spPr>
        <p:txBody>
          <a:bodyPr spcFirstLastPara="1" wrap="square" lIns="471925" tIns="471925" rIns="471925" bIns="4719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30020520" y="39166125"/>
            <a:ext cx="1944300" cy="3305700"/>
          </a:xfrm>
          <a:prstGeom prst="rect">
            <a:avLst/>
          </a:prstGeom>
        </p:spPr>
        <p:txBody>
          <a:bodyPr spcFirstLastPara="1" wrap="square" lIns="471925" tIns="471925" rIns="471925" bIns="4719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1104449" y="18064882"/>
            <a:ext cx="30191100" cy="7070100"/>
          </a:xfrm>
          <a:prstGeom prst="rect">
            <a:avLst/>
          </a:prstGeom>
        </p:spPr>
        <p:txBody>
          <a:bodyPr spcFirstLastPara="1" wrap="square" lIns="471925" tIns="471925" rIns="471925" bIns="4719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8600"/>
              <a:buNone/>
              <a:defRPr sz="18600"/>
            </a:lvl1pPr>
            <a:lvl2pPr lvl="1" algn="ctr">
              <a:spcBef>
                <a:spcPts val="0"/>
              </a:spcBef>
              <a:spcAft>
                <a:spcPts val="0"/>
              </a:spcAft>
              <a:buSzPts val="18600"/>
              <a:buNone/>
              <a:defRPr sz="18600"/>
            </a:lvl2pPr>
            <a:lvl3pPr lvl="2" algn="ctr">
              <a:spcBef>
                <a:spcPts val="0"/>
              </a:spcBef>
              <a:spcAft>
                <a:spcPts val="0"/>
              </a:spcAft>
              <a:buSzPts val="18600"/>
              <a:buNone/>
              <a:defRPr sz="18600"/>
            </a:lvl3pPr>
            <a:lvl4pPr lvl="3" algn="ctr">
              <a:spcBef>
                <a:spcPts val="0"/>
              </a:spcBef>
              <a:spcAft>
                <a:spcPts val="0"/>
              </a:spcAft>
              <a:buSzPts val="18600"/>
              <a:buNone/>
              <a:defRPr sz="18600"/>
            </a:lvl4pPr>
            <a:lvl5pPr lvl="4" algn="ctr">
              <a:spcBef>
                <a:spcPts val="0"/>
              </a:spcBef>
              <a:spcAft>
                <a:spcPts val="0"/>
              </a:spcAft>
              <a:buSzPts val="18600"/>
              <a:buNone/>
              <a:defRPr sz="18600"/>
            </a:lvl5pPr>
            <a:lvl6pPr lvl="5" algn="ctr">
              <a:spcBef>
                <a:spcPts val="0"/>
              </a:spcBef>
              <a:spcAft>
                <a:spcPts val="0"/>
              </a:spcAft>
              <a:buSzPts val="18600"/>
              <a:buNone/>
              <a:defRPr sz="18600"/>
            </a:lvl6pPr>
            <a:lvl7pPr lvl="6" algn="ctr">
              <a:spcBef>
                <a:spcPts val="0"/>
              </a:spcBef>
              <a:spcAft>
                <a:spcPts val="0"/>
              </a:spcAft>
              <a:buSzPts val="18600"/>
              <a:buNone/>
              <a:defRPr sz="18600"/>
            </a:lvl7pPr>
            <a:lvl8pPr lvl="7" algn="ctr">
              <a:spcBef>
                <a:spcPts val="0"/>
              </a:spcBef>
              <a:spcAft>
                <a:spcPts val="0"/>
              </a:spcAft>
              <a:buSzPts val="18600"/>
              <a:buNone/>
              <a:defRPr sz="18600"/>
            </a:lvl8pPr>
            <a:lvl9pPr lvl="8" algn="ctr">
              <a:spcBef>
                <a:spcPts val="0"/>
              </a:spcBef>
              <a:spcAft>
                <a:spcPts val="0"/>
              </a:spcAft>
              <a:buSzPts val="18600"/>
              <a:buNone/>
              <a:defRPr sz="18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30020520" y="39166125"/>
            <a:ext cx="1944300" cy="3305700"/>
          </a:xfrm>
          <a:prstGeom prst="rect">
            <a:avLst/>
          </a:prstGeom>
        </p:spPr>
        <p:txBody>
          <a:bodyPr spcFirstLastPara="1" wrap="square" lIns="471925" tIns="471925" rIns="471925" bIns="4719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1104449" y="3737743"/>
            <a:ext cx="30191100" cy="4810200"/>
          </a:xfrm>
          <a:prstGeom prst="rect">
            <a:avLst/>
          </a:prstGeom>
        </p:spPr>
        <p:txBody>
          <a:bodyPr spcFirstLastPara="1" wrap="square" lIns="471925" tIns="471925" rIns="471925" bIns="4719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45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5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5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5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5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5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5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5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5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1104449" y="9679580"/>
            <a:ext cx="30191100" cy="28694100"/>
          </a:xfrm>
          <a:prstGeom prst="rect">
            <a:avLst/>
          </a:prstGeom>
        </p:spPr>
        <p:txBody>
          <a:bodyPr spcFirstLastPara="1" wrap="square" lIns="471925" tIns="471925" rIns="471925" bIns="471925" anchor="t" anchorCtr="0">
            <a:normAutofit/>
          </a:bodyPr>
          <a:lstStyle>
            <a:lvl1pPr marL="457200" lvl="0" indent="-819150">
              <a:spcBef>
                <a:spcPts val="0"/>
              </a:spcBef>
              <a:spcAft>
                <a:spcPts val="0"/>
              </a:spcAft>
              <a:buSzPts val="9300"/>
              <a:buChar char="●"/>
              <a:defRPr/>
            </a:lvl1pPr>
            <a:lvl2pPr marL="914400" lvl="1" indent="-685800">
              <a:spcBef>
                <a:spcPts val="0"/>
              </a:spcBef>
              <a:spcAft>
                <a:spcPts val="0"/>
              </a:spcAft>
              <a:buSzPts val="7200"/>
              <a:buChar char="○"/>
              <a:defRPr/>
            </a:lvl2pPr>
            <a:lvl3pPr marL="1371600" lvl="2" indent="-685800">
              <a:spcBef>
                <a:spcPts val="0"/>
              </a:spcBef>
              <a:spcAft>
                <a:spcPts val="0"/>
              </a:spcAft>
              <a:buSzPts val="7200"/>
              <a:buChar char="■"/>
              <a:defRPr/>
            </a:lvl3pPr>
            <a:lvl4pPr marL="1828800" lvl="3" indent="-685800">
              <a:spcBef>
                <a:spcPts val="0"/>
              </a:spcBef>
              <a:spcAft>
                <a:spcPts val="0"/>
              </a:spcAft>
              <a:buSzPts val="7200"/>
              <a:buChar char="●"/>
              <a:defRPr/>
            </a:lvl4pPr>
            <a:lvl5pPr marL="2286000" lvl="4" indent="-685800">
              <a:spcBef>
                <a:spcPts val="0"/>
              </a:spcBef>
              <a:spcAft>
                <a:spcPts val="0"/>
              </a:spcAft>
              <a:buSzPts val="7200"/>
              <a:buChar char="○"/>
              <a:defRPr/>
            </a:lvl5pPr>
            <a:lvl6pPr marL="2743200" lvl="5" indent="-685800">
              <a:spcBef>
                <a:spcPts val="0"/>
              </a:spcBef>
              <a:spcAft>
                <a:spcPts val="0"/>
              </a:spcAft>
              <a:buSzPts val="7200"/>
              <a:buChar char="■"/>
              <a:defRPr/>
            </a:lvl6pPr>
            <a:lvl7pPr marL="3200400" lvl="6" indent="-685800">
              <a:spcBef>
                <a:spcPts val="0"/>
              </a:spcBef>
              <a:spcAft>
                <a:spcPts val="0"/>
              </a:spcAft>
              <a:buSzPts val="7200"/>
              <a:buChar char="●"/>
              <a:defRPr/>
            </a:lvl7pPr>
            <a:lvl8pPr marL="3657600" lvl="7" indent="-685800">
              <a:spcBef>
                <a:spcPts val="0"/>
              </a:spcBef>
              <a:spcAft>
                <a:spcPts val="0"/>
              </a:spcAft>
              <a:buSzPts val="7200"/>
              <a:buChar char="○"/>
              <a:defRPr/>
            </a:lvl8pPr>
            <a:lvl9pPr marL="4114800" lvl="8" indent="-685800">
              <a:spcBef>
                <a:spcPts val="0"/>
              </a:spcBef>
              <a:spcAft>
                <a:spcPts val="0"/>
              </a:spcAft>
              <a:buSzPts val="72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30020520" y="39166125"/>
            <a:ext cx="1944300" cy="3305700"/>
          </a:xfrm>
          <a:prstGeom prst="rect">
            <a:avLst/>
          </a:prstGeom>
        </p:spPr>
        <p:txBody>
          <a:bodyPr spcFirstLastPara="1" wrap="square" lIns="471925" tIns="471925" rIns="471925" bIns="4719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1104449" y="3737743"/>
            <a:ext cx="30191100" cy="4810200"/>
          </a:xfrm>
          <a:prstGeom prst="rect">
            <a:avLst/>
          </a:prstGeom>
        </p:spPr>
        <p:txBody>
          <a:bodyPr spcFirstLastPara="1" wrap="square" lIns="471925" tIns="471925" rIns="471925" bIns="4719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45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5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5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5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5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5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5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5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5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1104449" y="9679580"/>
            <a:ext cx="14172900" cy="28694100"/>
          </a:xfrm>
          <a:prstGeom prst="rect">
            <a:avLst/>
          </a:prstGeom>
        </p:spPr>
        <p:txBody>
          <a:bodyPr spcFirstLastPara="1" wrap="square" lIns="471925" tIns="471925" rIns="471925" bIns="471925" anchor="t" anchorCtr="0">
            <a:normAutofit/>
          </a:bodyPr>
          <a:lstStyle>
            <a:lvl1pPr marL="457200" lvl="0" indent="-685800">
              <a:spcBef>
                <a:spcPts val="0"/>
              </a:spcBef>
              <a:spcAft>
                <a:spcPts val="0"/>
              </a:spcAft>
              <a:buSzPts val="7200"/>
              <a:buChar char="●"/>
              <a:defRPr sz="7200"/>
            </a:lvl1pPr>
            <a:lvl2pPr marL="914400" lvl="1" indent="-622300">
              <a:spcBef>
                <a:spcPts val="0"/>
              </a:spcBef>
              <a:spcAft>
                <a:spcPts val="0"/>
              </a:spcAft>
              <a:buSzPts val="6200"/>
              <a:buChar char="○"/>
              <a:defRPr sz="6200"/>
            </a:lvl2pPr>
            <a:lvl3pPr marL="1371600" lvl="2" indent="-622300">
              <a:spcBef>
                <a:spcPts val="0"/>
              </a:spcBef>
              <a:spcAft>
                <a:spcPts val="0"/>
              </a:spcAft>
              <a:buSzPts val="6200"/>
              <a:buChar char="■"/>
              <a:defRPr sz="6200"/>
            </a:lvl3pPr>
            <a:lvl4pPr marL="1828800" lvl="3" indent="-622300">
              <a:spcBef>
                <a:spcPts val="0"/>
              </a:spcBef>
              <a:spcAft>
                <a:spcPts val="0"/>
              </a:spcAft>
              <a:buSzPts val="6200"/>
              <a:buChar char="●"/>
              <a:defRPr sz="6200"/>
            </a:lvl4pPr>
            <a:lvl5pPr marL="2286000" lvl="4" indent="-622300">
              <a:spcBef>
                <a:spcPts val="0"/>
              </a:spcBef>
              <a:spcAft>
                <a:spcPts val="0"/>
              </a:spcAft>
              <a:buSzPts val="6200"/>
              <a:buChar char="○"/>
              <a:defRPr sz="6200"/>
            </a:lvl5pPr>
            <a:lvl6pPr marL="2743200" lvl="5" indent="-622300">
              <a:spcBef>
                <a:spcPts val="0"/>
              </a:spcBef>
              <a:spcAft>
                <a:spcPts val="0"/>
              </a:spcAft>
              <a:buSzPts val="6200"/>
              <a:buChar char="■"/>
              <a:defRPr sz="6200"/>
            </a:lvl6pPr>
            <a:lvl7pPr marL="3200400" lvl="6" indent="-622300">
              <a:spcBef>
                <a:spcPts val="0"/>
              </a:spcBef>
              <a:spcAft>
                <a:spcPts val="0"/>
              </a:spcAft>
              <a:buSzPts val="6200"/>
              <a:buChar char="●"/>
              <a:defRPr sz="6200"/>
            </a:lvl7pPr>
            <a:lvl8pPr marL="3657600" lvl="7" indent="-622300">
              <a:spcBef>
                <a:spcPts val="0"/>
              </a:spcBef>
              <a:spcAft>
                <a:spcPts val="0"/>
              </a:spcAft>
              <a:buSzPts val="6200"/>
              <a:buChar char="○"/>
              <a:defRPr sz="6200"/>
            </a:lvl8pPr>
            <a:lvl9pPr marL="4114800" lvl="8" indent="-622300">
              <a:spcBef>
                <a:spcPts val="0"/>
              </a:spcBef>
              <a:spcAft>
                <a:spcPts val="0"/>
              </a:spcAft>
              <a:buSzPts val="6200"/>
              <a:buChar char="■"/>
              <a:defRPr sz="6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17122677" y="9679580"/>
            <a:ext cx="14172900" cy="28694100"/>
          </a:xfrm>
          <a:prstGeom prst="rect">
            <a:avLst/>
          </a:prstGeom>
        </p:spPr>
        <p:txBody>
          <a:bodyPr spcFirstLastPara="1" wrap="square" lIns="471925" tIns="471925" rIns="471925" bIns="471925" anchor="t" anchorCtr="0">
            <a:normAutofit/>
          </a:bodyPr>
          <a:lstStyle>
            <a:lvl1pPr marL="457200" lvl="0" indent="-685800">
              <a:spcBef>
                <a:spcPts val="0"/>
              </a:spcBef>
              <a:spcAft>
                <a:spcPts val="0"/>
              </a:spcAft>
              <a:buSzPts val="7200"/>
              <a:buChar char="●"/>
              <a:defRPr sz="7200"/>
            </a:lvl1pPr>
            <a:lvl2pPr marL="914400" lvl="1" indent="-622300">
              <a:spcBef>
                <a:spcPts val="0"/>
              </a:spcBef>
              <a:spcAft>
                <a:spcPts val="0"/>
              </a:spcAft>
              <a:buSzPts val="6200"/>
              <a:buChar char="○"/>
              <a:defRPr sz="6200"/>
            </a:lvl2pPr>
            <a:lvl3pPr marL="1371600" lvl="2" indent="-622300">
              <a:spcBef>
                <a:spcPts val="0"/>
              </a:spcBef>
              <a:spcAft>
                <a:spcPts val="0"/>
              </a:spcAft>
              <a:buSzPts val="6200"/>
              <a:buChar char="■"/>
              <a:defRPr sz="6200"/>
            </a:lvl3pPr>
            <a:lvl4pPr marL="1828800" lvl="3" indent="-622300">
              <a:spcBef>
                <a:spcPts val="0"/>
              </a:spcBef>
              <a:spcAft>
                <a:spcPts val="0"/>
              </a:spcAft>
              <a:buSzPts val="6200"/>
              <a:buChar char="●"/>
              <a:defRPr sz="6200"/>
            </a:lvl4pPr>
            <a:lvl5pPr marL="2286000" lvl="4" indent="-622300">
              <a:spcBef>
                <a:spcPts val="0"/>
              </a:spcBef>
              <a:spcAft>
                <a:spcPts val="0"/>
              </a:spcAft>
              <a:buSzPts val="6200"/>
              <a:buChar char="○"/>
              <a:defRPr sz="6200"/>
            </a:lvl5pPr>
            <a:lvl6pPr marL="2743200" lvl="5" indent="-622300">
              <a:spcBef>
                <a:spcPts val="0"/>
              </a:spcBef>
              <a:spcAft>
                <a:spcPts val="0"/>
              </a:spcAft>
              <a:buSzPts val="6200"/>
              <a:buChar char="■"/>
              <a:defRPr sz="6200"/>
            </a:lvl6pPr>
            <a:lvl7pPr marL="3200400" lvl="6" indent="-622300">
              <a:spcBef>
                <a:spcPts val="0"/>
              </a:spcBef>
              <a:spcAft>
                <a:spcPts val="0"/>
              </a:spcAft>
              <a:buSzPts val="6200"/>
              <a:buChar char="●"/>
              <a:defRPr sz="6200"/>
            </a:lvl7pPr>
            <a:lvl8pPr marL="3657600" lvl="7" indent="-622300">
              <a:spcBef>
                <a:spcPts val="0"/>
              </a:spcBef>
              <a:spcAft>
                <a:spcPts val="0"/>
              </a:spcAft>
              <a:buSzPts val="6200"/>
              <a:buChar char="○"/>
              <a:defRPr sz="6200"/>
            </a:lvl8pPr>
            <a:lvl9pPr marL="4114800" lvl="8" indent="-622300">
              <a:spcBef>
                <a:spcPts val="0"/>
              </a:spcBef>
              <a:spcAft>
                <a:spcPts val="0"/>
              </a:spcAft>
              <a:buSzPts val="6200"/>
              <a:buChar char="■"/>
              <a:defRPr sz="6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30020520" y="39166125"/>
            <a:ext cx="1944300" cy="3305700"/>
          </a:xfrm>
          <a:prstGeom prst="rect">
            <a:avLst/>
          </a:prstGeom>
        </p:spPr>
        <p:txBody>
          <a:bodyPr spcFirstLastPara="1" wrap="square" lIns="471925" tIns="471925" rIns="471925" bIns="4719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1104449" y="3737743"/>
            <a:ext cx="30191100" cy="4810200"/>
          </a:xfrm>
          <a:prstGeom prst="rect">
            <a:avLst/>
          </a:prstGeom>
        </p:spPr>
        <p:txBody>
          <a:bodyPr spcFirstLastPara="1" wrap="square" lIns="471925" tIns="471925" rIns="471925" bIns="4719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45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5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5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5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5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5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5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5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5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30020520" y="39166125"/>
            <a:ext cx="1944300" cy="3305700"/>
          </a:xfrm>
          <a:prstGeom prst="rect">
            <a:avLst/>
          </a:prstGeom>
        </p:spPr>
        <p:txBody>
          <a:bodyPr spcFirstLastPara="1" wrap="square" lIns="471925" tIns="471925" rIns="471925" bIns="4719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1104449" y="4666457"/>
            <a:ext cx="9949500" cy="6347100"/>
          </a:xfrm>
          <a:prstGeom prst="rect">
            <a:avLst/>
          </a:prstGeom>
        </p:spPr>
        <p:txBody>
          <a:bodyPr spcFirstLastPara="1" wrap="square" lIns="471925" tIns="471925" rIns="471925" bIns="4719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2400"/>
              <a:buNone/>
              <a:defRPr sz="12400"/>
            </a:lvl1pPr>
            <a:lvl2pPr lvl="1">
              <a:spcBef>
                <a:spcPts val="0"/>
              </a:spcBef>
              <a:spcAft>
                <a:spcPts val="0"/>
              </a:spcAft>
              <a:buSzPts val="12400"/>
              <a:buNone/>
              <a:defRPr sz="12400"/>
            </a:lvl2pPr>
            <a:lvl3pPr lvl="2">
              <a:spcBef>
                <a:spcPts val="0"/>
              </a:spcBef>
              <a:spcAft>
                <a:spcPts val="0"/>
              </a:spcAft>
              <a:buSzPts val="12400"/>
              <a:buNone/>
              <a:defRPr sz="12400"/>
            </a:lvl3pPr>
            <a:lvl4pPr lvl="3">
              <a:spcBef>
                <a:spcPts val="0"/>
              </a:spcBef>
              <a:spcAft>
                <a:spcPts val="0"/>
              </a:spcAft>
              <a:buSzPts val="12400"/>
              <a:buNone/>
              <a:defRPr sz="12400"/>
            </a:lvl4pPr>
            <a:lvl5pPr lvl="4">
              <a:spcBef>
                <a:spcPts val="0"/>
              </a:spcBef>
              <a:spcAft>
                <a:spcPts val="0"/>
              </a:spcAft>
              <a:buSzPts val="12400"/>
              <a:buNone/>
              <a:defRPr sz="12400"/>
            </a:lvl5pPr>
            <a:lvl6pPr lvl="5">
              <a:spcBef>
                <a:spcPts val="0"/>
              </a:spcBef>
              <a:spcAft>
                <a:spcPts val="0"/>
              </a:spcAft>
              <a:buSzPts val="12400"/>
              <a:buNone/>
              <a:defRPr sz="12400"/>
            </a:lvl6pPr>
            <a:lvl7pPr lvl="6">
              <a:spcBef>
                <a:spcPts val="0"/>
              </a:spcBef>
              <a:spcAft>
                <a:spcPts val="0"/>
              </a:spcAft>
              <a:buSzPts val="12400"/>
              <a:buNone/>
              <a:defRPr sz="12400"/>
            </a:lvl7pPr>
            <a:lvl8pPr lvl="7">
              <a:spcBef>
                <a:spcPts val="0"/>
              </a:spcBef>
              <a:spcAft>
                <a:spcPts val="0"/>
              </a:spcAft>
              <a:buSzPts val="12400"/>
              <a:buNone/>
              <a:defRPr sz="12400"/>
            </a:lvl8pPr>
            <a:lvl9pPr lvl="8">
              <a:spcBef>
                <a:spcPts val="0"/>
              </a:spcBef>
              <a:spcAft>
                <a:spcPts val="0"/>
              </a:spcAft>
              <a:buSzPts val="12400"/>
              <a:buNone/>
              <a:defRPr sz="1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1104449" y="11671181"/>
            <a:ext cx="9949500" cy="26703600"/>
          </a:xfrm>
          <a:prstGeom prst="rect">
            <a:avLst/>
          </a:prstGeom>
        </p:spPr>
        <p:txBody>
          <a:bodyPr spcFirstLastPara="1" wrap="square" lIns="471925" tIns="471925" rIns="471925" bIns="471925" anchor="t" anchorCtr="0">
            <a:normAutofit/>
          </a:bodyPr>
          <a:lstStyle>
            <a:lvl1pPr marL="457200" lvl="0" indent="-622300">
              <a:spcBef>
                <a:spcPts val="0"/>
              </a:spcBef>
              <a:spcAft>
                <a:spcPts val="0"/>
              </a:spcAft>
              <a:buSzPts val="6200"/>
              <a:buChar char="●"/>
              <a:defRPr sz="6200"/>
            </a:lvl1pPr>
            <a:lvl2pPr marL="914400" lvl="1" indent="-622300">
              <a:spcBef>
                <a:spcPts val="0"/>
              </a:spcBef>
              <a:spcAft>
                <a:spcPts val="0"/>
              </a:spcAft>
              <a:buSzPts val="6200"/>
              <a:buChar char="○"/>
              <a:defRPr sz="6200"/>
            </a:lvl2pPr>
            <a:lvl3pPr marL="1371600" lvl="2" indent="-622300">
              <a:spcBef>
                <a:spcPts val="0"/>
              </a:spcBef>
              <a:spcAft>
                <a:spcPts val="0"/>
              </a:spcAft>
              <a:buSzPts val="6200"/>
              <a:buChar char="■"/>
              <a:defRPr sz="6200"/>
            </a:lvl3pPr>
            <a:lvl4pPr marL="1828800" lvl="3" indent="-622300">
              <a:spcBef>
                <a:spcPts val="0"/>
              </a:spcBef>
              <a:spcAft>
                <a:spcPts val="0"/>
              </a:spcAft>
              <a:buSzPts val="6200"/>
              <a:buChar char="●"/>
              <a:defRPr sz="6200"/>
            </a:lvl4pPr>
            <a:lvl5pPr marL="2286000" lvl="4" indent="-622300">
              <a:spcBef>
                <a:spcPts val="0"/>
              </a:spcBef>
              <a:spcAft>
                <a:spcPts val="0"/>
              </a:spcAft>
              <a:buSzPts val="6200"/>
              <a:buChar char="○"/>
              <a:defRPr sz="6200"/>
            </a:lvl5pPr>
            <a:lvl6pPr marL="2743200" lvl="5" indent="-622300">
              <a:spcBef>
                <a:spcPts val="0"/>
              </a:spcBef>
              <a:spcAft>
                <a:spcPts val="0"/>
              </a:spcAft>
              <a:buSzPts val="6200"/>
              <a:buChar char="■"/>
              <a:defRPr sz="6200"/>
            </a:lvl6pPr>
            <a:lvl7pPr marL="3200400" lvl="6" indent="-622300">
              <a:spcBef>
                <a:spcPts val="0"/>
              </a:spcBef>
              <a:spcAft>
                <a:spcPts val="0"/>
              </a:spcAft>
              <a:buSzPts val="6200"/>
              <a:buChar char="●"/>
              <a:defRPr sz="6200"/>
            </a:lvl7pPr>
            <a:lvl8pPr marL="3657600" lvl="7" indent="-622300">
              <a:spcBef>
                <a:spcPts val="0"/>
              </a:spcBef>
              <a:spcAft>
                <a:spcPts val="0"/>
              </a:spcAft>
              <a:buSzPts val="6200"/>
              <a:buChar char="○"/>
              <a:defRPr sz="6200"/>
            </a:lvl8pPr>
            <a:lvl9pPr marL="4114800" lvl="8" indent="-622300">
              <a:spcBef>
                <a:spcPts val="0"/>
              </a:spcBef>
              <a:spcAft>
                <a:spcPts val="0"/>
              </a:spcAft>
              <a:buSzPts val="6200"/>
              <a:buChar char="■"/>
              <a:defRPr sz="6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30020520" y="39166125"/>
            <a:ext cx="1944300" cy="3305700"/>
          </a:xfrm>
          <a:prstGeom prst="rect">
            <a:avLst/>
          </a:prstGeom>
        </p:spPr>
        <p:txBody>
          <a:bodyPr spcFirstLastPara="1" wrap="square" lIns="471925" tIns="471925" rIns="471925" bIns="4719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1737106" y="3780787"/>
            <a:ext cx="22563000" cy="34358400"/>
          </a:xfrm>
          <a:prstGeom prst="rect">
            <a:avLst/>
          </a:prstGeom>
        </p:spPr>
        <p:txBody>
          <a:bodyPr spcFirstLastPara="1" wrap="square" lIns="471925" tIns="471925" rIns="471925" bIns="4719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800"/>
              <a:buNone/>
              <a:defRPr sz="24800"/>
            </a:lvl1pPr>
            <a:lvl2pPr lvl="1">
              <a:spcBef>
                <a:spcPts val="0"/>
              </a:spcBef>
              <a:spcAft>
                <a:spcPts val="0"/>
              </a:spcAft>
              <a:buSzPts val="24800"/>
              <a:buNone/>
              <a:defRPr sz="24800"/>
            </a:lvl2pPr>
            <a:lvl3pPr lvl="2">
              <a:spcBef>
                <a:spcPts val="0"/>
              </a:spcBef>
              <a:spcAft>
                <a:spcPts val="0"/>
              </a:spcAft>
              <a:buSzPts val="24800"/>
              <a:buNone/>
              <a:defRPr sz="24800"/>
            </a:lvl3pPr>
            <a:lvl4pPr lvl="3">
              <a:spcBef>
                <a:spcPts val="0"/>
              </a:spcBef>
              <a:spcAft>
                <a:spcPts val="0"/>
              </a:spcAft>
              <a:buSzPts val="24800"/>
              <a:buNone/>
              <a:defRPr sz="24800"/>
            </a:lvl4pPr>
            <a:lvl5pPr lvl="4">
              <a:spcBef>
                <a:spcPts val="0"/>
              </a:spcBef>
              <a:spcAft>
                <a:spcPts val="0"/>
              </a:spcAft>
              <a:buSzPts val="24800"/>
              <a:buNone/>
              <a:defRPr sz="24800"/>
            </a:lvl5pPr>
            <a:lvl6pPr lvl="5">
              <a:spcBef>
                <a:spcPts val="0"/>
              </a:spcBef>
              <a:spcAft>
                <a:spcPts val="0"/>
              </a:spcAft>
              <a:buSzPts val="24800"/>
              <a:buNone/>
              <a:defRPr sz="24800"/>
            </a:lvl6pPr>
            <a:lvl7pPr lvl="6">
              <a:spcBef>
                <a:spcPts val="0"/>
              </a:spcBef>
              <a:spcAft>
                <a:spcPts val="0"/>
              </a:spcAft>
              <a:buSzPts val="24800"/>
              <a:buNone/>
              <a:defRPr sz="24800"/>
            </a:lvl7pPr>
            <a:lvl8pPr lvl="7">
              <a:spcBef>
                <a:spcPts val="0"/>
              </a:spcBef>
              <a:spcAft>
                <a:spcPts val="0"/>
              </a:spcAft>
              <a:buSzPts val="24800"/>
              <a:buNone/>
              <a:defRPr sz="24800"/>
            </a:lvl8pPr>
            <a:lvl9pPr lvl="8">
              <a:spcBef>
                <a:spcPts val="0"/>
              </a:spcBef>
              <a:spcAft>
                <a:spcPts val="0"/>
              </a:spcAft>
              <a:buSzPts val="24800"/>
              <a:buNone/>
              <a:defRPr sz="2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30020520" y="39166125"/>
            <a:ext cx="1944300" cy="3305700"/>
          </a:xfrm>
          <a:prstGeom prst="rect">
            <a:avLst/>
          </a:prstGeom>
        </p:spPr>
        <p:txBody>
          <a:bodyPr spcFirstLastPara="1" wrap="square" lIns="471925" tIns="471925" rIns="471925" bIns="4719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16200000" y="-1050"/>
            <a:ext cx="16200000" cy="43200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471925" tIns="471925" rIns="471925" bIns="4719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940748" y="10357375"/>
            <a:ext cx="14333400" cy="12449700"/>
          </a:xfrm>
          <a:prstGeom prst="rect">
            <a:avLst/>
          </a:prstGeom>
        </p:spPr>
        <p:txBody>
          <a:bodyPr spcFirstLastPara="1" wrap="square" lIns="471925" tIns="471925" rIns="471925" bIns="4719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21700"/>
              <a:buNone/>
              <a:defRPr sz="21700"/>
            </a:lvl1pPr>
            <a:lvl2pPr lvl="1" algn="ctr">
              <a:spcBef>
                <a:spcPts val="0"/>
              </a:spcBef>
              <a:spcAft>
                <a:spcPts val="0"/>
              </a:spcAft>
              <a:buSzPts val="21700"/>
              <a:buNone/>
              <a:defRPr sz="21700"/>
            </a:lvl2pPr>
            <a:lvl3pPr lvl="2" algn="ctr">
              <a:spcBef>
                <a:spcPts val="0"/>
              </a:spcBef>
              <a:spcAft>
                <a:spcPts val="0"/>
              </a:spcAft>
              <a:buSzPts val="21700"/>
              <a:buNone/>
              <a:defRPr sz="21700"/>
            </a:lvl3pPr>
            <a:lvl4pPr lvl="3" algn="ctr">
              <a:spcBef>
                <a:spcPts val="0"/>
              </a:spcBef>
              <a:spcAft>
                <a:spcPts val="0"/>
              </a:spcAft>
              <a:buSzPts val="21700"/>
              <a:buNone/>
              <a:defRPr sz="21700"/>
            </a:lvl4pPr>
            <a:lvl5pPr lvl="4" algn="ctr">
              <a:spcBef>
                <a:spcPts val="0"/>
              </a:spcBef>
              <a:spcAft>
                <a:spcPts val="0"/>
              </a:spcAft>
              <a:buSzPts val="21700"/>
              <a:buNone/>
              <a:defRPr sz="21700"/>
            </a:lvl5pPr>
            <a:lvl6pPr lvl="5" algn="ctr">
              <a:spcBef>
                <a:spcPts val="0"/>
              </a:spcBef>
              <a:spcAft>
                <a:spcPts val="0"/>
              </a:spcAft>
              <a:buSzPts val="21700"/>
              <a:buNone/>
              <a:defRPr sz="21700"/>
            </a:lvl6pPr>
            <a:lvl7pPr lvl="6" algn="ctr">
              <a:spcBef>
                <a:spcPts val="0"/>
              </a:spcBef>
              <a:spcAft>
                <a:spcPts val="0"/>
              </a:spcAft>
              <a:buSzPts val="21700"/>
              <a:buNone/>
              <a:defRPr sz="21700"/>
            </a:lvl7pPr>
            <a:lvl8pPr lvl="7" algn="ctr">
              <a:spcBef>
                <a:spcPts val="0"/>
              </a:spcBef>
              <a:spcAft>
                <a:spcPts val="0"/>
              </a:spcAft>
              <a:buSzPts val="21700"/>
              <a:buNone/>
              <a:defRPr sz="21700"/>
            </a:lvl8pPr>
            <a:lvl9pPr lvl="8" algn="ctr">
              <a:spcBef>
                <a:spcPts val="0"/>
              </a:spcBef>
              <a:spcAft>
                <a:spcPts val="0"/>
              </a:spcAft>
              <a:buSzPts val="21700"/>
              <a:buNone/>
              <a:defRPr sz="217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940748" y="23542887"/>
            <a:ext cx="14333400" cy="10373400"/>
          </a:xfrm>
          <a:prstGeom prst="rect">
            <a:avLst/>
          </a:prstGeom>
        </p:spPr>
        <p:txBody>
          <a:bodyPr spcFirstLastPara="1" wrap="square" lIns="471925" tIns="471925" rIns="471925" bIns="4719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800"/>
              <a:buNone/>
              <a:defRPr sz="10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800"/>
              <a:buNone/>
              <a:defRPr sz="10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800"/>
              <a:buNone/>
              <a:defRPr sz="10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800"/>
              <a:buNone/>
              <a:defRPr sz="10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800"/>
              <a:buNone/>
              <a:defRPr sz="10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800"/>
              <a:buNone/>
              <a:defRPr sz="10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800"/>
              <a:buNone/>
              <a:defRPr sz="10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800"/>
              <a:buNone/>
              <a:defRPr sz="10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800"/>
              <a:buNone/>
              <a:defRPr sz="108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17502165" y="6081470"/>
            <a:ext cx="13595700" cy="31035000"/>
          </a:xfrm>
          <a:prstGeom prst="rect">
            <a:avLst/>
          </a:prstGeom>
        </p:spPr>
        <p:txBody>
          <a:bodyPr spcFirstLastPara="1" wrap="square" lIns="471925" tIns="471925" rIns="471925" bIns="471925" anchor="ctr" anchorCtr="0">
            <a:normAutofit/>
          </a:bodyPr>
          <a:lstStyle>
            <a:lvl1pPr marL="457200" lvl="0" indent="-819150">
              <a:spcBef>
                <a:spcPts val="0"/>
              </a:spcBef>
              <a:spcAft>
                <a:spcPts val="0"/>
              </a:spcAft>
              <a:buSzPts val="9300"/>
              <a:buChar char="●"/>
              <a:defRPr/>
            </a:lvl1pPr>
            <a:lvl2pPr marL="914400" lvl="1" indent="-685800">
              <a:spcBef>
                <a:spcPts val="0"/>
              </a:spcBef>
              <a:spcAft>
                <a:spcPts val="0"/>
              </a:spcAft>
              <a:buSzPts val="7200"/>
              <a:buChar char="○"/>
              <a:defRPr/>
            </a:lvl2pPr>
            <a:lvl3pPr marL="1371600" lvl="2" indent="-685800">
              <a:spcBef>
                <a:spcPts val="0"/>
              </a:spcBef>
              <a:spcAft>
                <a:spcPts val="0"/>
              </a:spcAft>
              <a:buSzPts val="7200"/>
              <a:buChar char="■"/>
              <a:defRPr/>
            </a:lvl3pPr>
            <a:lvl4pPr marL="1828800" lvl="3" indent="-685800">
              <a:spcBef>
                <a:spcPts val="0"/>
              </a:spcBef>
              <a:spcAft>
                <a:spcPts val="0"/>
              </a:spcAft>
              <a:buSzPts val="7200"/>
              <a:buChar char="●"/>
              <a:defRPr/>
            </a:lvl4pPr>
            <a:lvl5pPr marL="2286000" lvl="4" indent="-685800">
              <a:spcBef>
                <a:spcPts val="0"/>
              </a:spcBef>
              <a:spcAft>
                <a:spcPts val="0"/>
              </a:spcAft>
              <a:buSzPts val="7200"/>
              <a:buChar char="○"/>
              <a:defRPr/>
            </a:lvl5pPr>
            <a:lvl6pPr marL="2743200" lvl="5" indent="-685800">
              <a:spcBef>
                <a:spcPts val="0"/>
              </a:spcBef>
              <a:spcAft>
                <a:spcPts val="0"/>
              </a:spcAft>
              <a:buSzPts val="7200"/>
              <a:buChar char="■"/>
              <a:defRPr/>
            </a:lvl6pPr>
            <a:lvl7pPr marL="3200400" lvl="6" indent="-685800">
              <a:spcBef>
                <a:spcPts val="0"/>
              </a:spcBef>
              <a:spcAft>
                <a:spcPts val="0"/>
              </a:spcAft>
              <a:buSzPts val="7200"/>
              <a:buChar char="●"/>
              <a:defRPr/>
            </a:lvl7pPr>
            <a:lvl8pPr marL="3657600" lvl="7" indent="-685800">
              <a:spcBef>
                <a:spcPts val="0"/>
              </a:spcBef>
              <a:spcAft>
                <a:spcPts val="0"/>
              </a:spcAft>
              <a:buSzPts val="7200"/>
              <a:buChar char="○"/>
              <a:defRPr/>
            </a:lvl8pPr>
            <a:lvl9pPr marL="4114800" lvl="8" indent="-685800">
              <a:spcBef>
                <a:spcPts val="0"/>
              </a:spcBef>
              <a:spcAft>
                <a:spcPts val="0"/>
              </a:spcAft>
              <a:buSzPts val="72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30020520" y="39166125"/>
            <a:ext cx="1944300" cy="3305700"/>
          </a:xfrm>
          <a:prstGeom prst="rect">
            <a:avLst/>
          </a:prstGeom>
        </p:spPr>
        <p:txBody>
          <a:bodyPr spcFirstLastPara="1" wrap="square" lIns="471925" tIns="471925" rIns="471925" bIns="4719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1104449" y="35532388"/>
            <a:ext cx="21255600" cy="5082300"/>
          </a:xfrm>
          <a:prstGeom prst="rect">
            <a:avLst/>
          </a:prstGeom>
        </p:spPr>
        <p:txBody>
          <a:bodyPr spcFirstLastPara="1" wrap="square" lIns="471925" tIns="471925" rIns="471925" bIns="4719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3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30020520" y="39166125"/>
            <a:ext cx="1944300" cy="3305700"/>
          </a:xfrm>
          <a:prstGeom prst="rect">
            <a:avLst/>
          </a:prstGeom>
        </p:spPr>
        <p:txBody>
          <a:bodyPr spcFirstLastPara="1" wrap="square" lIns="471925" tIns="471925" rIns="471925" bIns="4719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1104449" y="3737743"/>
            <a:ext cx="30191100" cy="481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71925" tIns="471925" rIns="471925" bIns="4719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500"/>
              <a:buNone/>
              <a:defRPr sz="145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500"/>
              <a:buNone/>
              <a:defRPr sz="145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500"/>
              <a:buNone/>
              <a:defRPr sz="145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500"/>
              <a:buNone/>
              <a:defRPr sz="145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500"/>
              <a:buNone/>
              <a:defRPr sz="145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500"/>
              <a:buNone/>
              <a:defRPr sz="145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500"/>
              <a:buNone/>
              <a:defRPr sz="145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500"/>
              <a:buNone/>
              <a:defRPr sz="145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500"/>
              <a:buNone/>
              <a:defRPr sz="145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1104449" y="9679580"/>
            <a:ext cx="30191100" cy="2869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71925" tIns="471925" rIns="471925" bIns="471925" anchor="t" anchorCtr="0">
            <a:normAutofit/>
          </a:bodyPr>
          <a:lstStyle>
            <a:lvl1pPr marL="457200" lvl="0" indent="-8191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300"/>
              <a:buChar char="●"/>
              <a:defRPr sz="9300">
                <a:solidFill>
                  <a:schemeClr val="dk2"/>
                </a:solidFill>
              </a:defRPr>
            </a:lvl1pPr>
            <a:lvl2pPr marL="914400" lvl="1" indent="-685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200"/>
              <a:buChar char="○"/>
              <a:defRPr sz="7200">
                <a:solidFill>
                  <a:schemeClr val="dk2"/>
                </a:solidFill>
              </a:defRPr>
            </a:lvl2pPr>
            <a:lvl3pPr marL="1371600" lvl="2" indent="-685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200"/>
              <a:buChar char="■"/>
              <a:defRPr sz="7200">
                <a:solidFill>
                  <a:schemeClr val="dk2"/>
                </a:solidFill>
              </a:defRPr>
            </a:lvl3pPr>
            <a:lvl4pPr marL="1828800" lvl="3" indent="-685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200"/>
              <a:buChar char="●"/>
              <a:defRPr sz="7200">
                <a:solidFill>
                  <a:schemeClr val="dk2"/>
                </a:solidFill>
              </a:defRPr>
            </a:lvl4pPr>
            <a:lvl5pPr marL="2286000" lvl="4" indent="-685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200"/>
              <a:buChar char="○"/>
              <a:defRPr sz="7200">
                <a:solidFill>
                  <a:schemeClr val="dk2"/>
                </a:solidFill>
              </a:defRPr>
            </a:lvl5pPr>
            <a:lvl6pPr marL="2743200" lvl="5" indent="-685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200"/>
              <a:buChar char="■"/>
              <a:defRPr sz="7200">
                <a:solidFill>
                  <a:schemeClr val="dk2"/>
                </a:solidFill>
              </a:defRPr>
            </a:lvl6pPr>
            <a:lvl7pPr marL="3200400" lvl="6" indent="-685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200"/>
              <a:buChar char="●"/>
              <a:defRPr sz="7200">
                <a:solidFill>
                  <a:schemeClr val="dk2"/>
                </a:solidFill>
              </a:defRPr>
            </a:lvl7pPr>
            <a:lvl8pPr marL="3657600" lvl="7" indent="-685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200"/>
              <a:buChar char="○"/>
              <a:defRPr sz="7200">
                <a:solidFill>
                  <a:schemeClr val="dk2"/>
                </a:solidFill>
              </a:defRPr>
            </a:lvl8pPr>
            <a:lvl9pPr marL="4114800" lvl="8" indent="-685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200"/>
              <a:buChar char="■"/>
              <a:defRPr sz="72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30020520" y="39166125"/>
            <a:ext cx="1944300" cy="330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71925" tIns="471925" rIns="471925" bIns="471925" anchor="ctr" anchorCtr="0">
            <a:normAutofit/>
          </a:bodyPr>
          <a:lstStyle>
            <a:lvl1pPr lvl="0" algn="r">
              <a:buNone/>
              <a:defRPr sz="5200">
                <a:solidFill>
                  <a:schemeClr val="dk2"/>
                </a:solidFill>
              </a:defRPr>
            </a:lvl1pPr>
            <a:lvl2pPr lvl="1" algn="r">
              <a:buNone/>
              <a:defRPr sz="5200">
                <a:solidFill>
                  <a:schemeClr val="dk2"/>
                </a:solidFill>
              </a:defRPr>
            </a:lvl2pPr>
            <a:lvl3pPr lvl="2" algn="r">
              <a:buNone/>
              <a:defRPr sz="5200">
                <a:solidFill>
                  <a:schemeClr val="dk2"/>
                </a:solidFill>
              </a:defRPr>
            </a:lvl3pPr>
            <a:lvl4pPr lvl="3" algn="r">
              <a:buNone/>
              <a:defRPr sz="5200">
                <a:solidFill>
                  <a:schemeClr val="dk2"/>
                </a:solidFill>
              </a:defRPr>
            </a:lvl4pPr>
            <a:lvl5pPr lvl="4" algn="r">
              <a:buNone/>
              <a:defRPr sz="5200">
                <a:solidFill>
                  <a:schemeClr val="dk2"/>
                </a:solidFill>
              </a:defRPr>
            </a:lvl5pPr>
            <a:lvl6pPr lvl="5" algn="r">
              <a:buNone/>
              <a:defRPr sz="5200">
                <a:solidFill>
                  <a:schemeClr val="dk2"/>
                </a:solidFill>
              </a:defRPr>
            </a:lvl6pPr>
            <a:lvl7pPr lvl="6" algn="r">
              <a:buNone/>
              <a:defRPr sz="5200">
                <a:solidFill>
                  <a:schemeClr val="dk2"/>
                </a:solidFill>
              </a:defRPr>
            </a:lvl7pPr>
            <a:lvl8pPr lvl="7" algn="r">
              <a:buNone/>
              <a:defRPr sz="5200">
                <a:solidFill>
                  <a:schemeClr val="dk2"/>
                </a:solidFill>
              </a:defRPr>
            </a:lvl8pPr>
            <a:lvl9pPr lvl="8" algn="r">
              <a:buNone/>
              <a:defRPr sz="52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13"/>
          <p:cNvSpPr txBox="1"/>
          <p:nvPr/>
        </p:nvSpPr>
        <p:spPr>
          <a:xfrm>
            <a:off x="0" y="6393625"/>
            <a:ext cx="32400000" cy="137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1225" tIns="130000" rIns="101225" bIns="50600" anchor="t" anchorCtr="0">
            <a:noAutofit/>
          </a:bodyPr>
          <a:lstStyle/>
          <a:p>
            <a:pPr marL="0" marR="0" lvl="0" indent="0" algn="ctr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0"/>
              <a:buFont typeface="Arial"/>
              <a:buNone/>
            </a:pPr>
            <a:r>
              <a:rPr lang="pt-BR" sz="9000" b="1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Título do Trabalho</a:t>
            </a:r>
            <a:endParaRPr dirty="0"/>
          </a:p>
        </p:txBody>
      </p:sp>
      <p:sp>
        <p:nvSpPr>
          <p:cNvPr id="57" name="Google Shape;57;p13"/>
          <p:cNvSpPr txBox="1"/>
          <p:nvPr/>
        </p:nvSpPr>
        <p:spPr>
          <a:xfrm>
            <a:off x="-76200" y="8146850"/>
            <a:ext cx="32400000" cy="1730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3600">
                <a:solidFill>
                  <a:schemeClr val="dk1"/>
                </a:solidFill>
              </a:rPr>
              <a:t>Nome Sobrenome do autores</a:t>
            </a:r>
            <a:endParaRPr sz="3600">
              <a:solidFill>
                <a:schemeClr val="dk1"/>
              </a:solidFill>
            </a:endParaRPr>
          </a:p>
          <a:p>
            <a:pPr marL="0" lvl="0" indent="0" algn="ctr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3600">
                <a:solidFill>
                  <a:schemeClr val="dk1"/>
                </a:solidFill>
              </a:rPr>
              <a:t>Instituição</a:t>
            </a:r>
            <a:endParaRPr sz="3600">
              <a:solidFill>
                <a:schemeClr val="dk1"/>
              </a:solidFill>
            </a:endParaRPr>
          </a:p>
          <a:p>
            <a:pPr marL="0" lvl="0" indent="0" algn="ctr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3600">
                <a:solidFill>
                  <a:schemeClr val="dk1"/>
                </a:solidFill>
              </a:rPr>
              <a:t>email_autor principal</a:t>
            </a:r>
            <a:endParaRPr sz="3600">
              <a:solidFill>
                <a:schemeClr val="dk1"/>
              </a:solidFill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21" y="11403000"/>
            <a:ext cx="15963900" cy="866700"/>
          </a:xfrm>
          <a:prstGeom prst="rect">
            <a:avLst/>
          </a:prstGeom>
          <a:solidFill>
            <a:srgbClr val="95C246">
              <a:alpha val="65098"/>
            </a:srgbClr>
          </a:solidFill>
          <a:ln>
            <a:noFill/>
          </a:ln>
        </p:spPr>
        <p:txBody>
          <a:bodyPr spcFirstLastPara="1" wrap="square" lIns="101225" tIns="98400" rIns="101225" bIns="50600" anchor="t" anchorCtr="0">
            <a:noAutofit/>
          </a:bodyPr>
          <a:lstStyle/>
          <a:p>
            <a:pPr marL="0" marR="0" lvl="0" indent="0" algn="ctr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100"/>
              <a:buFont typeface="Arial"/>
              <a:buNone/>
            </a:pPr>
            <a:r>
              <a:rPr lang="pt-BR" sz="6100" b="1" i="0" u="none" strike="noStrike" cap="none" dirty="0">
                <a:latin typeface="Arial"/>
                <a:ea typeface="Arial"/>
                <a:cs typeface="Arial"/>
                <a:sym typeface="Arial"/>
              </a:rPr>
              <a:t>Introdução</a:t>
            </a:r>
            <a:endParaRPr dirty="0"/>
          </a:p>
        </p:txBody>
      </p:sp>
      <p:sp>
        <p:nvSpPr>
          <p:cNvPr id="59" name="Google Shape;59;p13"/>
          <p:cNvSpPr txBox="1"/>
          <p:nvPr/>
        </p:nvSpPr>
        <p:spPr>
          <a:xfrm>
            <a:off x="16436121" y="11403000"/>
            <a:ext cx="15963900" cy="866700"/>
          </a:xfrm>
          <a:prstGeom prst="rect">
            <a:avLst/>
          </a:prstGeom>
          <a:solidFill>
            <a:srgbClr val="DB3B80">
              <a:alpha val="40000"/>
            </a:srgbClr>
          </a:solidFill>
          <a:ln>
            <a:noFill/>
          </a:ln>
        </p:spPr>
        <p:txBody>
          <a:bodyPr spcFirstLastPara="1" wrap="square" lIns="101225" tIns="98400" rIns="101225" bIns="50600" anchor="t" anchorCtr="0">
            <a:noAutofit/>
          </a:bodyPr>
          <a:lstStyle/>
          <a:p>
            <a:pPr marL="0" marR="0" lvl="0" indent="0" algn="ctr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100"/>
              <a:buFont typeface="Arial"/>
              <a:buNone/>
            </a:pPr>
            <a:r>
              <a:rPr lang="pt-BR" sz="6100" b="1" dirty="0"/>
              <a:t>Resultados e discussão</a:t>
            </a:r>
            <a:endParaRPr dirty="0"/>
          </a:p>
        </p:txBody>
      </p:sp>
      <p:sp>
        <p:nvSpPr>
          <p:cNvPr id="60" name="Google Shape;60;p13"/>
          <p:cNvSpPr txBox="1"/>
          <p:nvPr/>
        </p:nvSpPr>
        <p:spPr>
          <a:xfrm>
            <a:off x="21" y="28755480"/>
            <a:ext cx="15963900" cy="866700"/>
          </a:xfrm>
          <a:prstGeom prst="rect">
            <a:avLst/>
          </a:prstGeom>
          <a:solidFill>
            <a:srgbClr val="E37F9B">
              <a:alpha val="50196"/>
            </a:srgbClr>
          </a:solidFill>
          <a:ln>
            <a:noFill/>
          </a:ln>
        </p:spPr>
        <p:txBody>
          <a:bodyPr spcFirstLastPara="1" wrap="square" lIns="101225" tIns="98400" rIns="101225" bIns="50600" anchor="t" anchorCtr="0">
            <a:noAutofit/>
          </a:bodyPr>
          <a:lstStyle/>
          <a:p>
            <a:pPr marL="0" marR="0" lvl="0" indent="0" algn="ctr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100"/>
              <a:buFont typeface="Arial"/>
              <a:buNone/>
            </a:pPr>
            <a:r>
              <a:rPr lang="pt-BR" sz="6100" b="1"/>
              <a:t>Metodologia</a:t>
            </a:r>
            <a:endParaRPr/>
          </a:p>
        </p:txBody>
      </p:sp>
      <p:sp>
        <p:nvSpPr>
          <p:cNvPr id="61" name="Google Shape;61;p13"/>
          <p:cNvSpPr txBox="1"/>
          <p:nvPr/>
        </p:nvSpPr>
        <p:spPr>
          <a:xfrm>
            <a:off x="16436121" y="25909816"/>
            <a:ext cx="15963900" cy="866700"/>
          </a:xfrm>
          <a:prstGeom prst="rect">
            <a:avLst/>
          </a:prstGeom>
          <a:solidFill>
            <a:srgbClr val="9A257A">
              <a:alpha val="40000"/>
            </a:srgbClr>
          </a:solidFill>
          <a:ln>
            <a:noFill/>
          </a:ln>
        </p:spPr>
        <p:txBody>
          <a:bodyPr spcFirstLastPara="1" wrap="square" lIns="101225" tIns="98400" rIns="101225" bIns="50600" anchor="t" anchorCtr="0">
            <a:noAutofit/>
          </a:bodyPr>
          <a:lstStyle/>
          <a:p>
            <a:pPr marL="0" marR="0" lvl="0" indent="0" algn="ctr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100"/>
              <a:buFont typeface="Arial"/>
              <a:buNone/>
            </a:pPr>
            <a:r>
              <a:rPr lang="pt-BR" sz="6100" b="1" dirty="0"/>
              <a:t>Considerações Finais</a:t>
            </a:r>
            <a:endParaRPr dirty="0"/>
          </a:p>
        </p:txBody>
      </p:sp>
      <p:sp>
        <p:nvSpPr>
          <p:cNvPr id="62" name="Google Shape;62;p13"/>
          <p:cNvSpPr txBox="1"/>
          <p:nvPr/>
        </p:nvSpPr>
        <p:spPr>
          <a:xfrm>
            <a:off x="16436121" y="34187088"/>
            <a:ext cx="15963900" cy="866700"/>
          </a:xfrm>
          <a:prstGeom prst="rect">
            <a:avLst/>
          </a:prstGeom>
          <a:solidFill>
            <a:srgbClr val="EF9A03">
              <a:alpha val="50196"/>
            </a:srgbClr>
          </a:solidFill>
          <a:ln>
            <a:noFill/>
          </a:ln>
        </p:spPr>
        <p:txBody>
          <a:bodyPr spcFirstLastPara="1" wrap="square" lIns="101225" tIns="98400" rIns="101225" bIns="50600" anchor="t" anchorCtr="0">
            <a:noAutofit/>
          </a:bodyPr>
          <a:lstStyle/>
          <a:p>
            <a:pPr marL="0" marR="0" lvl="0" indent="0" algn="ctr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100"/>
              <a:buFont typeface="Arial"/>
              <a:buNone/>
            </a:pPr>
            <a:r>
              <a:rPr lang="pt-BR" sz="6100" b="1" dirty="0"/>
              <a:t>Agradecimentos</a:t>
            </a:r>
            <a:endParaRPr dirty="0"/>
          </a:p>
        </p:txBody>
      </p:sp>
      <p:sp>
        <p:nvSpPr>
          <p:cNvPr id="63" name="Google Shape;63;p13"/>
          <p:cNvSpPr txBox="1"/>
          <p:nvPr/>
        </p:nvSpPr>
        <p:spPr>
          <a:xfrm>
            <a:off x="0" y="37979552"/>
            <a:ext cx="15963900" cy="866700"/>
          </a:xfrm>
          <a:prstGeom prst="rect">
            <a:avLst/>
          </a:prstGeom>
          <a:solidFill>
            <a:srgbClr val="D42128">
              <a:alpha val="40000"/>
            </a:srgbClr>
          </a:solidFill>
          <a:ln>
            <a:noFill/>
          </a:ln>
        </p:spPr>
        <p:txBody>
          <a:bodyPr spcFirstLastPara="1" wrap="square" lIns="101225" tIns="98400" rIns="101225" bIns="50600" anchor="t" anchorCtr="0">
            <a:noAutofit/>
          </a:bodyPr>
          <a:lstStyle/>
          <a:p>
            <a:pPr marL="0" marR="0" lvl="0" indent="0" algn="ctr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100"/>
              <a:buFont typeface="Arial"/>
              <a:buNone/>
            </a:pPr>
            <a:r>
              <a:rPr lang="pt-BR" sz="6100" b="1" dirty="0"/>
              <a:t>Referências</a:t>
            </a:r>
            <a:endParaRPr dirty="0"/>
          </a:p>
        </p:txBody>
      </p:sp>
      <p:sp>
        <p:nvSpPr>
          <p:cNvPr id="72" name="Google Shape;72;p13"/>
          <p:cNvSpPr txBox="1"/>
          <p:nvPr/>
        </p:nvSpPr>
        <p:spPr>
          <a:xfrm>
            <a:off x="0" y="9899450"/>
            <a:ext cx="32400000" cy="67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3400">
                <a:solidFill>
                  <a:schemeClr val="dk1"/>
                </a:solidFill>
              </a:rPr>
              <a:t>Categoria: </a:t>
            </a:r>
            <a:endParaRPr sz="3400">
              <a:solidFill>
                <a:schemeClr val="dk1"/>
              </a:solidFill>
            </a:endParaRPr>
          </a:p>
        </p:txBody>
      </p:sp>
      <p:sp>
        <p:nvSpPr>
          <p:cNvPr id="75" name="Google Shape;75;p13"/>
          <p:cNvSpPr txBox="1"/>
          <p:nvPr/>
        </p:nvSpPr>
        <p:spPr>
          <a:xfrm>
            <a:off x="914400" y="12627459"/>
            <a:ext cx="14944200" cy="154508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1225" tIns="80575" rIns="101225" bIns="50600" anchor="t" anchorCtr="0">
            <a:noAutofit/>
          </a:bodyPr>
          <a:lstStyle/>
          <a:p>
            <a:pPr marL="0" marR="0" lvl="0" indent="0" algn="just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900"/>
              <a:buFont typeface="Arial"/>
              <a:buNone/>
            </a:pPr>
            <a:r>
              <a:rPr lang="pt-BR" sz="4000" dirty="0"/>
              <a:t>Insira texto ou imagem aqui</a:t>
            </a:r>
            <a:endParaRPr sz="4000" dirty="0"/>
          </a:p>
        </p:txBody>
      </p:sp>
      <p:sp>
        <p:nvSpPr>
          <p:cNvPr id="76" name="Google Shape;76;p13"/>
          <p:cNvSpPr txBox="1"/>
          <p:nvPr/>
        </p:nvSpPr>
        <p:spPr>
          <a:xfrm>
            <a:off x="914400" y="30087875"/>
            <a:ext cx="14944200" cy="71983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1225" tIns="80575" rIns="101225" bIns="50600" anchor="t" anchorCtr="0">
            <a:noAutofit/>
          </a:bodyPr>
          <a:lstStyle/>
          <a:p>
            <a:pPr marL="0" marR="0" lvl="0" indent="0" algn="just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900"/>
              <a:buFont typeface="Arial"/>
              <a:buNone/>
            </a:pPr>
            <a:r>
              <a:rPr lang="pt-BR" sz="4000" dirty="0"/>
              <a:t>Insira texto ou imagem aqui</a:t>
            </a:r>
            <a:endParaRPr sz="4000" dirty="0"/>
          </a:p>
        </p:txBody>
      </p:sp>
      <p:sp>
        <p:nvSpPr>
          <p:cNvPr id="77" name="Google Shape;77;p13"/>
          <p:cNvSpPr txBox="1"/>
          <p:nvPr/>
        </p:nvSpPr>
        <p:spPr>
          <a:xfrm>
            <a:off x="16564975" y="12627459"/>
            <a:ext cx="14944200" cy="124027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1225" tIns="80575" rIns="101225" bIns="50600" anchor="t" anchorCtr="0">
            <a:noAutofit/>
          </a:bodyPr>
          <a:lstStyle/>
          <a:p>
            <a:pPr marL="0" marR="0" lvl="0" indent="0" algn="just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900"/>
              <a:buFont typeface="Arial"/>
              <a:buNone/>
            </a:pPr>
            <a:r>
              <a:rPr lang="pt-BR" sz="4000" dirty="0"/>
              <a:t>Insira texto ou imagem aqui</a:t>
            </a:r>
            <a:endParaRPr sz="4000" dirty="0"/>
          </a:p>
        </p:txBody>
      </p:sp>
      <p:sp>
        <p:nvSpPr>
          <p:cNvPr id="78" name="Google Shape;78;p13"/>
          <p:cNvSpPr txBox="1"/>
          <p:nvPr/>
        </p:nvSpPr>
        <p:spPr>
          <a:xfrm>
            <a:off x="16564975" y="27197989"/>
            <a:ext cx="14944200" cy="61094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1225" tIns="80575" rIns="101225" bIns="50600" anchor="t" anchorCtr="0">
            <a:noAutofit/>
          </a:bodyPr>
          <a:lstStyle/>
          <a:p>
            <a:pPr marL="0" marR="0" lvl="0" indent="0" algn="just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900"/>
              <a:buFont typeface="Arial"/>
              <a:buNone/>
            </a:pPr>
            <a:r>
              <a:rPr lang="pt-BR" sz="4000" dirty="0"/>
              <a:t>Insira texto aqui</a:t>
            </a:r>
            <a:endParaRPr sz="4000" dirty="0"/>
          </a:p>
        </p:txBody>
      </p:sp>
      <p:sp>
        <p:nvSpPr>
          <p:cNvPr id="79" name="Google Shape;79;p13"/>
          <p:cNvSpPr txBox="1"/>
          <p:nvPr/>
        </p:nvSpPr>
        <p:spPr>
          <a:xfrm>
            <a:off x="16564975" y="35490596"/>
            <a:ext cx="14944200" cy="258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1225" tIns="80575" rIns="101225" bIns="50600" anchor="t" anchorCtr="0">
            <a:noAutofit/>
          </a:bodyPr>
          <a:lstStyle/>
          <a:p>
            <a:pPr marL="0" marR="0" lvl="0" indent="0" algn="just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900"/>
              <a:buFont typeface="Arial"/>
              <a:buNone/>
            </a:pPr>
            <a:r>
              <a:rPr lang="pt-BR" sz="4000" dirty="0"/>
              <a:t>Insira texto aqui</a:t>
            </a:r>
            <a:endParaRPr sz="4000" dirty="0"/>
          </a:p>
        </p:txBody>
      </p:sp>
      <p:sp>
        <p:nvSpPr>
          <p:cNvPr id="80" name="Google Shape;80;p13"/>
          <p:cNvSpPr txBox="1"/>
          <p:nvPr/>
        </p:nvSpPr>
        <p:spPr>
          <a:xfrm>
            <a:off x="914400" y="39286437"/>
            <a:ext cx="15020554" cy="188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1225" tIns="80575" rIns="101225" bIns="50600" anchor="t" anchorCtr="0">
            <a:noAutofit/>
          </a:bodyPr>
          <a:lstStyle/>
          <a:p>
            <a:pPr marL="0" marR="0" lvl="0" indent="0" algn="just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900"/>
              <a:buFont typeface="Arial"/>
              <a:buNone/>
            </a:pPr>
            <a:r>
              <a:rPr lang="pt-BR" sz="3300" dirty="0"/>
              <a:t>Insira texto aqui</a:t>
            </a:r>
            <a:endParaRPr sz="3300" dirty="0"/>
          </a:p>
        </p:txBody>
      </p:sp>
    </p:spTree>
    <p:extLst>
      <p:ext uri="{BB962C8B-B14F-4D97-AF65-F5344CB8AC3E}">
        <p14:creationId xmlns:p14="http://schemas.microsoft.com/office/powerpoint/2010/main" val="1807022964"/>
      </p:ext>
    </p:extLst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470</TotalTime>
  <Words>47</Words>
  <Application>Microsoft Macintosh PowerPoint</Application>
  <PresentationFormat>Personalizar</PresentationFormat>
  <Paragraphs>17</Paragraphs>
  <Slides>1</Slides>
  <Notes>1</Notes>
  <HiddenSlides>0</HiddenSlides>
  <MMClips>0</MMClips>
  <ScaleCrop>false</ScaleCrop>
  <HeadingPairs>
    <vt:vector size="6" baseType="variant">
      <vt:variant>
        <vt:lpstr>Fontes usadas</vt:lpstr>
      </vt:variant>
      <vt:variant>
        <vt:i4>1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</vt:i4>
      </vt:variant>
    </vt:vector>
  </HeadingPairs>
  <TitlesOfParts>
    <vt:vector size="3" baseType="lpstr">
      <vt:lpstr>Arial</vt:lpstr>
      <vt:lpstr>Simple Light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Reitoria</dc:creator>
  <cp:lastModifiedBy>Cadiani Lanes Garcez</cp:lastModifiedBy>
  <cp:revision>10</cp:revision>
  <dcterms:modified xsi:type="dcterms:W3CDTF">2024-07-05T19:03:50Z</dcterms:modified>
</cp:coreProperties>
</file>