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7" r:id="rId2"/>
  </p:sldIdLst>
  <p:sldSz cx="32399288" cy="432006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6">
          <p15:clr>
            <a:srgbClr val="A4A3A4"/>
          </p15:clr>
        </p15:guide>
        <p15:guide id="2" pos="102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9A03"/>
    <a:srgbClr val="9A257A"/>
    <a:srgbClr val="DB3B80"/>
    <a:srgbClr val="D42128"/>
    <a:srgbClr val="E37F9B"/>
    <a:srgbClr val="88B13F"/>
    <a:srgbClr val="33BB18"/>
    <a:srgbClr val="E69303"/>
    <a:srgbClr val="95C246"/>
    <a:srgbClr val="99C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12"/>
  </p:normalViewPr>
  <p:slideViewPr>
    <p:cSldViewPr snapToGrid="0">
      <p:cViewPr varScale="1">
        <p:scale>
          <a:sx n="16" d="100"/>
          <a:sy n="16" d="100"/>
        </p:scale>
        <p:origin x="2080" y="352"/>
      </p:cViewPr>
      <p:guideLst>
        <p:guide orient="horz" pos="13606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447" y="685800"/>
            <a:ext cx="2571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63692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093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104478" y="6253648"/>
            <a:ext cx="30191100" cy="17239800"/>
          </a:xfrm>
          <a:prstGeom prst="rect">
            <a:avLst/>
          </a:prstGeom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6800"/>
              <a:buNone/>
              <a:defRPr sz="26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6800"/>
              <a:buNone/>
              <a:defRPr sz="26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6800"/>
              <a:buNone/>
              <a:defRPr sz="26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6800"/>
              <a:buNone/>
              <a:defRPr sz="26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6800"/>
              <a:buNone/>
              <a:defRPr sz="26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6800"/>
              <a:buNone/>
              <a:defRPr sz="26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6800"/>
              <a:buNone/>
              <a:defRPr sz="26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6800"/>
              <a:buNone/>
              <a:defRPr sz="26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6800"/>
              <a:buNone/>
              <a:defRPr sz="26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104449" y="23803675"/>
            <a:ext cx="30191100" cy="66570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104449" y="9290289"/>
            <a:ext cx="30191100" cy="16491300"/>
          </a:xfrm>
          <a:prstGeom prst="rect">
            <a:avLst/>
          </a:prstGeom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104449" y="26475381"/>
            <a:ext cx="30191100" cy="109254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819150" algn="ctr">
              <a:spcBef>
                <a:spcPts val="0"/>
              </a:spcBef>
              <a:spcAft>
                <a:spcPts val="0"/>
              </a:spcAft>
              <a:buSzPts val="9300"/>
              <a:buChar char="●"/>
              <a:defRPr/>
            </a:lvl1pPr>
            <a:lvl2pPr marL="914400" lvl="1" indent="-685800" algn="ctr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2pPr>
            <a:lvl3pPr marL="1371600" lvl="2" indent="-685800" algn="ctr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3pPr>
            <a:lvl4pPr marL="1828800" lvl="3" indent="-685800" algn="ctr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4pPr>
            <a:lvl5pPr marL="2286000" lvl="4" indent="-685800" algn="ctr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5pPr>
            <a:lvl6pPr marL="2743200" lvl="5" indent="-685800" algn="ctr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6pPr>
            <a:lvl7pPr marL="3200400" lvl="6" indent="-685800" algn="ctr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7pPr>
            <a:lvl8pPr marL="3657600" lvl="7" indent="-685800" algn="ctr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8pPr>
            <a:lvl9pPr marL="4114800" lvl="8" indent="-685800" algn="ctr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104449" y="18064882"/>
            <a:ext cx="30191100" cy="70701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30191100" cy="286941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819150">
              <a:spcBef>
                <a:spcPts val="0"/>
              </a:spcBef>
              <a:spcAft>
                <a:spcPts val="0"/>
              </a:spcAft>
              <a:buSzPts val="9300"/>
              <a:buChar char="●"/>
              <a:defRPr/>
            </a:lvl1pPr>
            <a:lvl2pPr marL="914400" lvl="1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2pPr>
            <a:lvl3pPr marL="1371600" lvl="2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3pPr>
            <a:lvl4pPr marL="1828800" lvl="3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4pPr>
            <a:lvl5pPr marL="2286000" lvl="4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5pPr>
            <a:lvl6pPr marL="2743200" lvl="5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6pPr>
            <a:lvl7pPr marL="3200400" lvl="6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7pPr>
            <a:lvl8pPr marL="3657600" lvl="7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8pPr>
            <a:lvl9pPr marL="4114800" lvl="8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14172900" cy="286941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 sz="7200"/>
            </a:lvl1pPr>
            <a:lvl2pPr marL="914400" lvl="1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2pPr>
            <a:lvl3pPr marL="1371600" lvl="2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3pPr>
            <a:lvl4pPr marL="1828800" lvl="3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4pPr>
            <a:lvl5pPr marL="2286000" lvl="4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5pPr>
            <a:lvl6pPr marL="2743200" lvl="5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6pPr>
            <a:lvl7pPr marL="3200400" lvl="6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7pPr>
            <a:lvl8pPr marL="3657600" lvl="7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8pPr>
            <a:lvl9pPr marL="4114800" lvl="8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7122677" y="9679580"/>
            <a:ext cx="14172900" cy="286941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 sz="7200"/>
            </a:lvl1pPr>
            <a:lvl2pPr marL="914400" lvl="1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2pPr>
            <a:lvl3pPr marL="1371600" lvl="2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3pPr>
            <a:lvl4pPr marL="1828800" lvl="3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4pPr>
            <a:lvl5pPr marL="2286000" lvl="4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5pPr>
            <a:lvl6pPr marL="2743200" lvl="5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6pPr>
            <a:lvl7pPr marL="3200400" lvl="6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7pPr>
            <a:lvl8pPr marL="3657600" lvl="7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8pPr>
            <a:lvl9pPr marL="4114800" lvl="8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104449" y="4666457"/>
            <a:ext cx="9949500" cy="6347100"/>
          </a:xfrm>
          <a:prstGeom prst="rect">
            <a:avLst/>
          </a:prstGeom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1pPr>
            <a:lvl2pPr lvl="1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2pPr>
            <a:lvl3pPr lvl="2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3pPr>
            <a:lvl4pPr lvl="3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4pPr>
            <a:lvl5pPr lvl="4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5pPr>
            <a:lvl6pPr lvl="5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6pPr>
            <a:lvl7pPr lvl="6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7pPr>
            <a:lvl8pPr lvl="7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8pPr>
            <a:lvl9pPr lvl="8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104449" y="11671181"/>
            <a:ext cx="9949500" cy="267036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1pPr>
            <a:lvl2pPr marL="914400" lvl="1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2pPr>
            <a:lvl3pPr marL="1371600" lvl="2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3pPr>
            <a:lvl4pPr marL="1828800" lvl="3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4pPr>
            <a:lvl5pPr marL="2286000" lvl="4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5pPr>
            <a:lvl6pPr marL="2743200" lvl="5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6pPr>
            <a:lvl7pPr marL="3200400" lvl="6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7pPr>
            <a:lvl8pPr marL="3657600" lvl="7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8pPr>
            <a:lvl9pPr marL="4114800" lvl="8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737106" y="3780787"/>
            <a:ext cx="22563000" cy="343584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1pPr>
            <a:lvl2pPr lvl="1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2pPr>
            <a:lvl3pPr lvl="2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3pPr>
            <a:lvl4pPr lvl="3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4pPr>
            <a:lvl5pPr lvl="4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5pPr>
            <a:lvl6pPr lvl="5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6pPr>
            <a:lvl7pPr lvl="6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7pPr>
            <a:lvl8pPr lvl="7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8pPr>
            <a:lvl9pPr lvl="8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6200000" y="-1050"/>
            <a:ext cx="16200000" cy="432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71925" tIns="471925" rIns="471925" bIns="471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940748" y="10357375"/>
            <a:ext cx="14333400" cy="12449700"/>
          </a:xfrm>
          <a:prstGeom prst="rect">
            <a:avLst/>
          </a:prstGeom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940748" y="23542887"/>
            <a:ext cx="14333400" cy="103734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7502165" y="6081470"/>
            <a:ext cx="13595700" cy="310350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457200" lvl="0" indent="-819150">
              <a:spcBef>
                <a:spcPts val="0"/>
              </a:spcBef>
              <a:spcAft>
                <a:spcPts val="0"/>
              </a:spcAft>
              <a:buSzPts val="9300"/>
              <a:buChar char="●"/>
              <a:defRPr/>
            </a:lvl1pPr>
            <a:lvl2pPr marL="914400" lvl="1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2pPr>
            <a:lvl3pPr marL="1371600" lvl="2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3pPr>
            <a:lvl4pPr marL="1828800" lvl="3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4pPr>
            <a:lvl5pPr marL="2286000" lvl="4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5pPr>
            <a:lvl6pPr marL="2743200" lvl="5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6pPr>
            <a:lvl7pPr marL="3200400" lvl="6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7pPr>
            <a:lvl8pPr marL="3657600" lvl="7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8pPr>
            <a:lvl9pPr marL="4114800" lvl="8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104449" y="35532388"/>
            <a:ext cx="21255600" cy="50823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30191100" cy="286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819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300"/>
              <a:buChar char="●"/>
              <a:defRPr sz="9300">
                <a:solidFill>
                  <a:schemeClr val="dk2"/>
                </a:solidFill>
              </a:defRPr>
            </a:lvl1pPr>
            <a:lvl2pPr marL="914400" lvl="1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○"/>
              <a:defRPr sz="7200">
                <a:solidFill>
                  <a:schemeClr val="dk2"/>
                </a:solidFill>
              </a:defRPr>
            </a:lvl2pPr>
            <a:lvl3pPr marL="1371600" lvl="2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■"/>
              <a:defRPr sz="7200">
                <a:solidFill>
                  <a:schemeClr val="dk2"/>
                </a:solidFill>
              </a:defRPr>
            </a:lvl3pPr>
            <a:lvl4pPr marL="1828800" lvl="3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●"/>
              <a:defRPr sz="7200">
                <a:solidFill>
                  <a:schemeClr val="dk2"/>
                </a:solidFill>
              </a:defRPr>
            </a:lvl4pPr>
            <a:lvl5pPr marL="2286000" lvl="4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○"/>
              <a:defRPr sz="7200">
                <a:solidFill>
                  <a:schemeClr val="dk2"/>
                </a:solidFill>
              </a:defRPr>
            </a:lvl5pPr>
            <a:lvl6pPr marL="2743200" lvl="5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■"/>
              <a:defRPr sz="7200">
                <a:solidFill>
                  <a:schemeClr val="dk2"/>
                </a:solidFill>
              </a:defRPr>
            </a:lvl6pPr>
            <a:lvl7pPr marL="3200400" lvl="6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●"/>
              <a:defRPr sz="7200">
                <a:solidFill>
                  <a:schemeClr val="dk2"/>
                </a:solidFill>
              </a:defRPr>
            </a:lvl7pPr>
            <a:lvl8pPr marL="3657600" lvl="7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○"/>
              <a:defRPr sz="7200">
                <a:solidFill>
                  <a:schemeClr val="dk2"/>
                </a:solidFill>
              </a:defRPr>
            </a:lvl8pPr>
            <a:lvl9pPr marL="4114800" lvl="8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■"/>
              <a:defRPr sz="7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 algn="r">
              <a:buNone/>
              <a:defRPr sz="5200">
                <a:solidFill>
                  <a:schemeClr val="dk2"/>
                </a:solidFill>
              </a:defRPr>
            </a:lvl1pPr>
            <a:lvl2pPr lvl="1" algn="r">
              <a:buNone/>
              <a:defRPr sz="5200">
                <a:solidFill>
                  <a:schemeClr val="dk2"/>
                </a:solidFill>
              </a:defRPr>
            </a:lvl2pPr>
            <a:lvl3pPr lvl="2" algn="r">
              <a:buNone/>
              <a:defRPr sz="5200">
                <a:solidFill>
                  <a:schemeClr val="dk2"/>
                </a:solidFill>
              </a:defRPr>
            </a:lvl3pPr>
            <a:lvl4pPr lvl="3" algn="r">
              <a:buNone/>
              <a:defRPr sz="5200">
                <a:solidFill>
                  <a:schemeClr val="dk2"/>
                </a:solidFill>
              </a:defRPr>
            </a:lvl4pPr>
            <a:lvl5pPr lvl="4" algn="r">
              <a:buNone/>
              <a:defRPr sz="5200">
                <a:solidFill>
                  <a:schemeClr val="dk2"/>
                </a:solidFill>
              </a:defRPr>
            </a:lvl5pPr>
            <a:lvl6pPr lvl="5" algn="r">
              <a:buNone/>
              <a:defRPr sz="5200">
                <a:solidFill>
                  <a:schemeClr val="dk2"/>
                </a:solidFill>
              </a:defRPr>
            </a:lvl6pPr>
            <a:lvl7pPr lvl="6" algn="r">
              <a:buNone/>
              <a:defRPr sz="5200">
                <a:solidFill>
                  <a:schemeClr val="dk2"/>
                </a:solidFill>
              </a:defRPr>
            </a:lvl7pPr>
            <a:lvl8pPr lvl="7" algn="r">
              <a:buNone/>
              <a:defRPr sz="5200">
                <a:solidFill>
                  <a:schemeClr val="dk2"/>
                </a:solidFill>
              </a:defRPr>
            </a:lvl8pPr>
            <a:lvl9pPr lvl="8" algn="r">
              <a:buNone/>
              <a:defRPr sz="5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/>
        </p:nvSpPr>
        <p:spPr>
          <a:xfrm>
            <a:off x="0" y="6393625"/>
            <a:ext cx="32400000" cy="13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1300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9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 do Trabalho</a:t>
            </a:r>
            <a:endParaRPr dirty="0"/>
          </a:p>
        </p:txBody>
      </p:sp>
      <p:sp>
        <p:nvSpPr>
          <p:cNvPr id="57" name="Google Shape;57;p13"/>
          <p:cNvSpPr txBox="1"/>
          <p:nvPr/>
        </p:nvSpPr>
        <p:spPr>
          <a:xfrm>
            <a:off x="-76200" y="8146850"/>
            <a:ext cx="32400000" cy="17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>
                <a:solidFill>
                  <a:schemeClr val="dk1"/>
                </a:solidFill>
              </a:rPr>
              <a:t>Nome Sobrenome do autores</a:t>
            </a:r>
            <a:endParaRPr sz="36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>
                <a:solidFill>
                  <a:schemeClr val="dk1"/>
                </a:solidFill>
              </a:rPr>
              <a:t>Instituição</a:t>
            </a:r>
            <a:endParaRPr sz="36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>
                <a:solidFill>
                  <a:schemeClr val="dk1"/>
                </a:solidFill>
              </a:rPr>
              <a:t>email_autor principal</a:t>
            </a:r>
            <a:endParaRPr sz="3600">
              <a:solidFill>
                <a:schemeClr val="dk1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21" y="11403000"/>
            <a:ext cx="15963900" cy="866700"/>
          </a:xfrm>
          <a:prstGeom prst="rect">
            <a:avLst/>
          </a:prstGeom>
          <a:solidFill>
            <a:srgbClr val="95C246">
              <a:alpha val="65098"/>
            </a:srgbClr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 i="0" u="none" strike="noStrike" cap="none" dirty="0">
                <a:latin typeface="Arial"/>
                <a:ea typeface="Arial"/>
                <a:cs typeface="Arial"/>
                <a:sym typeface="Arial"/>
              </a:rPr>
              <a:t>Introdução</a:t>
            </a:r>
            <a:endParaRPr dirty="0"/>
          </a:p>
        </p:txBody>
      </p:sp>
      <p:sp>
        <p:nvSpPr>
          <p:cNvPr id="59" name="Google Shape;59;p13"/>
          <p:cNvSpPr txBox="1"/>
          <p:nvPr/>
        </p:nvSpPr>
        <p:spPr>
          <a:xfrm>
            <a:off x="16436121" y="11403000"/>
            <a:ext cx="15963900" cy="866700"/>
          </a:xfrm>
          <a:prstGeom prst="rect">
            <a:avLst/>
          </a:prstGeom>
          <a:solidFill>
            <a:srgbClr val="DB3B80">
              <a:alpha val="40000"/>
            </a:srgbClr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 dirty="0"/>
              <a:t>Resultados e discussão</a:t>
            </a:r>
            <a:endParaRPr dirty="0"/>
          </a:p>
        </p:txBody>
      </p:sp>
      <p:sp>
        <p:nvSpPr>
          <p:cNvPr id="60" name="Google Shape;60;p13"/>
          <p:cNvSpPr txBox="1"/>
          <p:nvPr/>
        </p:nvSpPr>
        <p:spPr>
          <a:xfrm>
            <a:off x="21" y="28755480"/>
            <a:ext cx="15963900" cy="866700"/>
          </a:xfrm>
          <a:prstGeom prst="rect">
            <a:avLst/>
          </a:prstGeom>
          <a:solidFill>
            <a:srgbClr val="E37F9B">
              <a:alpha val="50196"/>
            </a:srgbClr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/>
              <a:t>Metodologia</a:t>
            </a:r>
            <a:endParaRPr/>
          </a:p>
        </p:txBody>
      </p:sp>
      <p:sp>
        <p:nvSpPr>
          <p:cNvPr id="61" name="Google Shape;61;p13"/>
          <p:cNvSpPr txBox="1"/>
          <p:nvPr/>
        </p:nvSpPr>
        <p:spPr>
          <a:xfrm>
            <a:off x="16436121" y="25909816"/>
            <a:ext cx="15963900" cy="866700"/>
          </a:xfrm>
          <a:prstGeom prst="rect">
            <a:avLst/>
          </a:prstGeom>
          <a:solidFill>
            <a:srgbClr val="9A257A">
              <a:alpha val="40000"/>
            </a:srgbClr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 dirty="0"/>
              <a:t>Considerações Finais</a:t>
            </a:r>
            <a:endParaRPr dirty="0"/>
          </a:p>
        </p:txBody>
      </p:sp>
      <p:sp>
        <p:nvSpPr>
          <p:cNvPr id="62" name="Google Shape;62;p13"/>
          <p:cNvSpPr txBox="1"/>
          <p:nvPr/>
        </p:nvSpPr>
        <p:spPr>
          <a:xfrm>
            <a:off x="16436121" y="34187088"/>
            <a:ext cx="15963900" cy="866700"/>
          </a:xfrm>
          <a:prstGeom prst="rect">
            <a:avLst/>
          </a:prstGeom>
          <a:solidFill>
            <a:srgbClr val="EF9A03">
              <a:alpha val="50196"/>
            </a:srgbClr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 dirty="0"/>
              <a:t>Agradecimentos</a:t>
            </a:r>
            <a:endParaRPr dirty="0"/>
          </a:p>
        </p:txBody>
      </p:sp>
      <p:sp>
        <p:nvSpPr>
          <p:cNvPr id="63" name="Google Shape;63;p13"/>
          <p:cNvSpPr txBox="1"/>
          <p:nvPr/>
        </p:nvSpPr>
        <p:spPr>
          <a:xfrm>
            <a:off x="0" y="37979552"/>
            <a:ext cx="15963900" cy="866700"/>
          </a:xfrm>
          <a:prstGeom prst="rect">
            <a:avLst/>
          </a:prstGeom>
          <a:solidFill>
            <a:srgbClr val="D42128">
              <a:alpha val="40000"/>
            </a:srgbClr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 dirty="0"/>
              <a:t>Referências</a:t>
            </a:r>
            <a:endParaRPr dirty="0"/>
          </a:p>
        </p:txBody>
      </p:sp>
      <p:sp>
        <p:nvSpPr>
          <p:cNvPr id="72" name="Google Shape;72;p13"/>
          <p:cNvSpPr txBox="1"/>
          <p:nvPr/>
        </p:nvSpPr>
        <p:spPr>
          <a:xfrm>
            <a:off x="0" y="9899450"/>
            <a:ext cx="32400000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dk1"/>
                </a:solidFill>
              </a:rPr>
              <a:t>Categoria: </a:t>
            </a:r>
            <a:endParaRPr sz="3400">
              <a:solidFill>
                <a:schemeClr val="dk1"/>
              </a:solidFill>
            </a:endParaRPr>
          </a:p>
        </p:txBody>
      </p:sp>
      <p:sp>
        <p:nvSpPr>
          <p:cNvPr id="75" name="Google Shape;75;p13"/>
          <p:cNvSpPr txBox="1"/>
          <p:nvPr/>
        </p:nvSpPr>
        <p:spPr>
          <a:xfrm>
            <a:off x="914400" y="12627459"/>
            <a:ext cx="14944200" cy="15450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4000" dirty="0"/>
              <a:t>Insira texto ou imagem aqui</a:t>
            </a:r>
            <a:endParaRPr sz="4000"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914400" y="30087875"/>
            <a:ext cx="14944200" cy="7198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4000" dirty="0"/>
              <a:t>Insira texto ou imagem aqui</a:t>
            </a:r>
            <a:endParaRPr sz="4000" dirty="0"/>
          </a:p>
        </p:txBody>
      </p:sp>
      <p:sp>
        <p:nvSpPr>
          <p:cNvPr id="77" name="Google Shape;77;p13"/>
          <p:cNvSpPr txBox="1"/>
          <p:nvPr/>
        </p:nvSpPr>
        <p:spPr>
          <a:xfrm>
            <a:off x="16564975" y="12627459"/>
            <a:ext cx="14944200" cy="12402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4000" dirty="0"/>
              <a:t>Insira texto ou imagem aqui</a:t>
            </a:r>
            <a:endParaRPr sz="4000" dirty="0"/>
          </a:p>
        </p:txBody>
      </p:sp>
      <p:sp>
        <p:nvSpPr>
          <p:cNvPr id="78" name="Google Shape;78;p13"/>
          <p:cNvSpPr txBox="1"/>
          <p:nvPr/>
        </p:nvSpPr>
        <p:spPr>
          <a:xfrm>
            <a:off x="16564975" y="27197989"/>
            <a:ext cx="14944200" cy="610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4000" dirty="0"/>
              <a:t>Insira texto aqui</a:t>
            </a:r>
            <a:endParaRPr sz="4000" dirty="0"/>
          </a:p>
        </p:txBody>
      </p:sp>
      <p:sp>
        <p:nvSpPr>
          <p:cNvPr id="79" name="Google Shape;79;p13"/>
          <p:cNvSpPr txBox="1"/>
          <p:nvPr/>
        </p:nvSpPr>
        <p:spPr>
          <a:xfrm>
            <a:off x="16564975" y="35490596"/>
            <a:ext cx="14944200" cy="25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4000" dirty="0"/>
              <a:t>Insira texto aqui</a:t>
            </a:r>
            <a:endParaRPr sz="4000" dirty="0"/>
          </a:p>
        </p:txBody>
      </p:sp>
      <p:sp>
        <p:nvSpPr>
          <p:cNvPr id="80" name="Google Shape;80;p13"/>
          <p:cNvSpPr txBox="1"/>
          <p:nvPr/>
        </p:nvSpPr>
        <p:spPr>
          <a:xfrm>
            <a:off x="914400" y="39286437"/>
            <a:ext cx="15020554" cy="18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3300" dirty="0"/>
              <a:t>Insira texto aqui</a:t>
            </a:r>
            <a:endParaRPr sz="3300" dirty="0"/>
          </a:p>
        </p:txBody>
      </p:sp>
    </p:spTree>
    <p:extLst>
      <p:ext uri="{BB962C8B-B14F-4D97-AF65-F5344CB8AC3E}">
        <p14:creationId xmlns:p14="http://schemas.microsoft.com/office/powerpoint/2010/main" val="180702296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47</Words>
  <Application>Microsoft Macintosh PowerPoint</Application>
  <PresentationFormat>Personalizar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Reitoria</dc:creator>
  <cp:lastModifiedBy>Cadiani Lanes Garcez</cp:lastModifiedBy>
  <cp:revision>10</cp:revision>
  <dcterms:modified xsi:type="dcterms:W3CDTF">2024-07-05T19:03:50Z</dcterms:modified>
</cp:coreProperties>
</file>