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61" r:id="rId6"/>
    <p:sldId id="271" r:id="rId7"/>
    <p:sldId id="260" r:id="rId8"/>
    <p:sldId id="262" r:id="rId9"/>
    <p:sldId id="259" r:id="rId10"/>
    <p:sldId id="266" r:id="rId11"/>
    <p:sldId id="272" r:id="rId12"/>
    <p:sldId id="268" r:id="rId13"/>
    <p:sldId id="264" r:id="rId14"/>
    <p:sldId id="263" r:id="rId15"/>
    <p:sldId id="265" r:id="rId16"/>
    <p:sldId id="276" r:id="rId17"/>
    <p:sldId id="279" r:id="rId18"/>
    <p:sldId id="273" r:id="rId19"/>
    <p:sldId id="269" r:id="rId20"/>
    <p:sldId id="274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9D7CF-ED3F-47AE-A9EE-89AA342DB25D}" type="datetimeFigureOut">
              <a:rPr lang="pt-BR" smtClean="0"/>
              <a:t>14/05/2019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AB02D-87D0-4E9C-81D8-AF43CCD3573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59632" y="3861048"/>
            <a:ext cx="6400800" cy="2040632"/>
          </a:xfrm>
          <a:solidFill>
            <a:schemeClr val="tx2">
              <a:lumMod val="75000"/>
            </a:schemeClr>
          </a:solidFill>
        </p:spPr>
        <p:txBody>
          <a:bodyPr>
            <a:normAutofit fontScale="92500"/>
          </a:bodyPr>
          <a:lstStyle/>
          <a:p>
            <a:r>
              <a:rPr lang="pt-BR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Relato sobre a criação do Curso Superior de Tecnologia em Gestão Pública</a:t>
            </a:r>
          </a:p>
          <a:p>
            <a:r>
              <a:rPr lang="pt-BR" b="1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Profa</a:t>
            </a:r>
            <a:r>
              <a:rPr lang="pt-BR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. Dra. Simone </a:t>
            </a:r>
            <a:r>
              <a:rPr lang="pt-BR" b="1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Bochi</a:t>
            </a:r>
            <a:r>
              <a:rPr lang="pt-BR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Dorneles</a:t>
            </a:r>
          </a:p>
          <a:p>
            <a:endParaRPr lang="pt-BR" b="1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3313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8104632" cy="2999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467544" y="476672"/>
            <a:ext cx="8208912" cy="64633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Coordenadores do Curso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7544" y="1340768"/>
            <a:ext cx="8208912" cy="40934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2008/2009: Dra. Simone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Bochi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Dorneles – DGPG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pt-BR" sz="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2009/2012: Dr. Rogério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Anése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2011/2015: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MSc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Antônio Carlos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Minussi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Righês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2015/2016: Dr. Bruno Milani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2016/2020: Dr. Rogério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Anése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467544" y="548680"/>
            <a:ext cx="1656184" cy="504056"/>
          </a:xfrm>
          <a:prstGeom prst="rect">
            <a:avLst/>
          </a:prstGeom>
          <a:noFill/>
        </p:spPr>
      </p:pic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452320" y="476672"/>
            <a:ext cx="936104" cy="520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467544" y="476672"/>
            <a:ext cx="8208912" cy="64633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Docentes do Curso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7544" y="1340769"/>
            <a:ext cx="8208912" cy="507831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Antônio Carlos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Minussi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Righês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Anderson Neves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Bruno Milani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Cristiano Vieira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Darlene Colaço</a:t>
            </a: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Camila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1" i="0" u="none" strike="noStrike" cap="none" normalizeH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Stangherlin</a:t>
            </a:r>
            <a:endParaRPr kumimoji="0" lang="pt-BR" b="1" i="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Cláudio Brasil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Estela </a:t>
            </a:r>
            <a:r>
              <a:rPr lang="pt-BR" b="1" dirty="0" err="1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Pozzobon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Gabriel Vacari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err="1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Gibsy</a:t>
            </a: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t-BR" b="1" dirty="0" err="1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Caporal</a:t>
            </a: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Rafaela </a:t>
            </a:r>
            <a:r>
              <a:rPr lang="pt-BR" b="1" dirty="0" err="1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Vendrúsculo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Rodrigo Belmonte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Rogério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Anése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Simone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Bochi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Dorneles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Sabrina Guimarães de Vargas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err="1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Tiana</a:t>
            </a: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Santana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Vanessa Almeida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Wellington Furtado</a:t>
            </a: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467544" y="548680"/>
            <a:ext cx="1656184" cy="504056"/>
          </a:xfrm>
          <a:prstGeom prst="rect">
            <a:avLst/>
          </a:prstGeom>
          <a:noFill/>
        </p:spPr>
      </p:pic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452320" y="476672"/>
            <a:ext cx="936104" cy="520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467544" y="476672"/>
            <a:ext cx="8208912" cy="5604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Atuação do egressos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7544" y="1340768"/>
            <a:ext cx="8208912" cy="39703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467544" y="548680"/>
            <a:ext cx="1656184" cy="504056"/>
          </a:xfrm>
          <a:prstGeom prst="rect">
            <a:avLst/>
          </a:prstGeom>
          <a:noFill/>
        </p:spPr>
      </p:pic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452320" y="476672"/>
            <a:ext cx="936104" cy="520058"/>
          </a:xfrm>
          <a:prstGeom prst="rect">
            <a:avLst/>
          </a:prstGeom>
          <a:noFill/>
        </p:spPr>
      </p:pic>
      <p:sp>
        <p:nvSpPr>
          <p:cNvPr id="8" name="Retângulo 7"/>
          <p:cNvSpPr/>
          <p:nvPr/>
        </p:nvSpPr>
        <p:spPr>
          <a:xfrm>
            <a:off x="899592" y="2204864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400" b="1" dirty="0" smtClean="0">
                <a:solidFill>
                  <a:srgbClr val="FFC000"/>
                </a:solidFill>
              </a:rPr>
              <a:t> 29,7</a:t>
            </a:r>
            <a:r>
              <a:rPr lang="pt-BR" sz="2400" b="1" dirty="0">
                <a:solidFill>
                  <a:srgbClr val="FFC000"/>
                </a:solidFill>
              </a:rPr>
              <a:t>% estão trabalhando na área de formação do </a:t>
            </a:r>
            <a:r>
              <a:rPr lang="pt-BR" sz="2400" b="1" dirty="0" smtClean="0">
                <a:solidFill>
                  <a:srgbClr val="FFC000"/>
                </a:solidFill>
              </a:rPr>
              <a:t>curso</a:t>
            </a:r>
          </a:p>
          <a:p>
            <a:endParaRPr lang="pt-BR" sz="2400" b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sz="2400" b="1" dirty="0" smtClean="0">
                <a:solidFill>
                  <a:srgbClr val="FFC000"/>
                </a:solidFill>
              </a:rPr>
              <a:t> 59,5</a:t>
            </a:r>
            <a:r>
              <a:rPr lang="pt-BR" sz="2400" b="1" dirty="0">
                <a:solidFill>
                  <a:srgbClr val="FFC000"/>
                </a:solidFill>
              </a:rPr>
              <a:t>% estão trabalhando, mas não na área de </a:t>
            </a:r>
            <a:r>
              <a:rPr lang="pt-BR" sz="2400" b="1" dirty="0" smtClean="0">
                <a:solidFill>
                  <a:srgbClr val="FFC000"/>
                </a:solidFill>
              </a:rPr>
              <a:t>formação</a:t>
            </a:r>
          </a:p>
          <a:p>
            <a:endParaRPr lang="pt-BR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95536" y="548680"/>
            <a:ext cx="8280920" cy="64633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2011 - Lançamento do livro elaborado com os estudantes do Curso- Disciplina de Seminários em Desenvolvimento local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35831" t="15400" r="36607" b="11801"/>
          <a:stretch>
            <a:fillRect/>
          </a:stretch>
        </p:blipFill>
        <p:spPr bwMode="auto">
          <a:xfrm>
            <a:off x="2987824" y="1484784"/>
            <a:ext cx="31683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308304" y="5013176"/>
            <a:ext cx="1368152" cy="1302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34668" t="15184" r="35439" b="10415"/>
          <a:stretch>
            <a:fillRect/>
          </a:stretch>
        </p:blipFill>
        <p:spPr bwMode="auto">
          <a:xfrm>
            <a:off x="3347864" y="1196752"/>
            <a:ext cx="3456384" cy="48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395536" y="548680"/>
            <a:ext cx="8280920" cy="369332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2012 - Lançamento do livro resultado de projetos de pesquisa e extensão</a:t>
            </a: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380312" y="4869160"/>
            <a:ext cx="1300384" cy="1238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95536" y="476672"/>
            <a:ext cx="8496944" cy="92333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2016 - Lançamento do livro resultado de Trabalhos de Conclusão de Curso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16538" t="14461" r="68500" b="46934"/>
          <a:stretch>
            <a:fillRect/>
          </a:stretch>
        </p:blipFill>
        <p:spPr bwMode="auto">
          <a:xfrm>
            <a:off x="2915816" y="1628800"/>
            <a:ext cx="338437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524328" y="5157192"/>
            <a:ext cx="1202508" cy="1145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95536" y="476672"/>
            <a:ext cx="8496944" cy="92333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Eventos do Curso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668344" y="476672"/>
            <a:ext cx="986484" cy="864096"/>
          </a:xfrm>
          <a:prstGeom prst="rect">
            <a:avLst/>
          </a:prstGeom>
          <a:noFill/>
        </p:spPr>
      </p:pic>
      <p:pic>
        <p:nvPicPr>
          <p:cNvPr id="33794" name="Picture 2" descr="Nenhuma descriÃ§Ã£o de foto disponÃ­vel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3575072" cy="2524895"/>
          </a:xfrm>
          <a:prstGeom prst="rect">
            <a:avLst/>
          </a:prstGeom>
          <a:noFill/>
        </p:spPr>
      </p:pic>
      <p:pic>
        <p:nvPicPr>
          <p:cNvPr id="6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539552" y="692696"/>
            <a:ext cx="1656184" cy="504056"/>
          </a:xfrm>
          <a:prstGeom prst="rect">
            <a:avLst/>
          </a:prstGeom>
          <a:noFill/>
        </p:spPr>
      </p:pic>
      <p:pic>
        <p:nvPicPr>
          <p:cNvPr id="33797" name="Picture 5" descr="D:\Banner 3 Simpósio de Gestão Públ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17032"/>
            <a:ext cx="4104456" cy="2119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95536" y="476672"/>
            <a:ext cx="8496944" cy="92333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Eventos científicos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668344" y="476672"/>
            <a:ext cx="986484" cy="864096"/>
          </a:xfrm>
          <a:prstGeom prst="rect">
            <a:avLst/>
          </a:prstGeom>
          <a:noFill/>
        </p:spPr>
      </p:pic>
      <p:pic>
        <p:nvPicPr>
          <p:cNvPr id="6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539552" y="692696"/>
            <a:ext cx="1656184" cy="504056"/>
          </a:xfrm>
          <a:prstGeom prst="rect">
            <a:avLst/>
          </a:prstGeom>
          <a:noFill/>
        </p:spPr>
      </p:pic>
      <p:pic>
        <p:nvPicPr>
          <p:cNvPr id="36870" name="Picture 6" descr="A imagem pode conter: 3 pessoas, incluindo Simone Bochi Dorneles e Sandrinne Nunes Sabino, pessoas sorrindo, pessoas em pÃ© e sapat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3314142" cy="4418857"/>
          </a:xfrm>
          <a:prstGeom prst="rect">
            <a:avLst/>
          </a:prstGeom>
          <a:noFill/>
        </p:spPr>
      </p:pic>
      <p:pic>
        <p:nvPicPr>
          <p:cNvPr id="36872" name="Picture 8" descr="A imagem pode conter: Rafaela Vendruscolo, Gisele Simi Turchetti, Simone Bochi Dorneles e Leonardo Santos, pessoas sorrind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4464496" cy="2511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A imagem pode conter: 19 pessoas, pessoas sorrindo, pessoas sentadas e Ã¡rea inter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888432" cy="2916324"/>
          </a:xfrm>
          <a:prstGeom prst="rect">
            <a:avLst/>
          </a:prstGeom>
          <a:noFill/>
        </p:spPr>
      </p:pic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Estudantes: Nossa razão de existir!!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13 Turmas!!</a:t>
            </a:r>
            <a:r>
              <a:rPr lang="pt-BR" sz="2400" b="1" dirty="0" smtClean="0">
                <a:solidFill>
                  <a:srgbClr val="FFC000"/>
                </a:solidFill>
              </a:rPr>
              <a:t> </a:t>
            </a:r>
            <a:endParaRPr kumimoji="0" lang="pt-B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 l="15356" t="44100" r="54719" b="20201"/>
          <a:stretch>
            <a:fillRect/>
          </a:stretch>
        </p:blipFill>
        <p:spPr bwMode="auto">
          <a:xfrm>
            <a:off x="3347864" y="1484784"/>
            <a:ext cx="547260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Estudantes: Nossa razão de existir!! </a:t>
            </a:r>
            <a:endParaRPr kumimoji="0" lang="pt-B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23556" name="Picture 4" descr="A imagem pode conter: 6 pessoas, pessoas sorrindo, Ã¡rea inter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503" y="1700808"/>
            <a:ext cx="4032447" cy="3024336"/>
          </a:xfrm>
          <a:prstGeom prst="rect">
            <a:avLst/>
          </a:prstGeom>
          <a:noFill/>
        </p:spPr>
      </p:pic>
      <p:pic>
        <p:nvPicPr>
          <p:cNvPr id="23558" name="Picture 6" descr="A imagem pode conter: 24 pessoas, pessoas sorrindo, pessoas em pÃ© e Ã¡rea inter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348880"/>
            <a:ext cx="4032448" cy="3024336"/>
          </a:xfrm>
          <a:prstGeom prst="rect">
            <a:avLst/>
          </a:prstGeom>
          <a:noFill/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 cstate="print"/>
          <a:srcRect l="12600" t="23100" r="34638" b="17401"/>
          <a:stretch>
            <a:fillRect/>
          </a:stretch>
        </p:blipFill>
        <p:spPr bwMode="auto">
          <a:xfrm>
            <a:off x="323528" y="4365104"/>
            <a:ext cx="3614802" cy="229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dorneles\Downloads\campi sv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624736" cy="4711129"/>
          </a:xfrm>
          <a:prstGeom prst="rect">
            <a:avLst/>
          </a:prstGeom>
          <a:noFill/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331640" y="476672"/>
            <a:ext cx="65527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2008 CEFET/SVS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6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8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31097" t="55220" r="42249" b="18370"/>
          <a:stretch>
            <a:fillRect/>
          </a:stretch>
        </p:blipFill>
        <p:spPr bwMode="auto">
          <a:xfrm>
            <a:off x="1475656" y="476672"/>
            <a:ext cx="1512168" cy="554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Estudantes: Nossa razão de existir!! </a:t>
            </a:r>
            <a:endParaRPr kumimoji="0" lang="pt-B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23560" name="Picture 8" descr="A imagem pode conter: 32 pessoas, pessoas sorrindo, pessoas sentadas e Ã¡rea inter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632848" cy="4591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Estudantes: Nossa razão de existir!! </a:t>
            </a:r>
            <a:endParaRPr kumimoji="0" lang="pt-B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30722" name="Picture 2" descr="A imagem pode conter: 10 pessoas, pessoas sorrindo, Ã¡rea inter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6840760" cy="4841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Estudantes: Nossa razão de existir!! </a:t>
            </a:r>
            <a:endParaRPr kumimoji="0" lang="pt-B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34818" name="Picture 2" descr="D:\fotos\Gestão Publica\DSC_62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658822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solidFill>
                  <a:srgbClr val="FFC000"/>
                </a:solidFill>
              </a:rPr>
              <a:t>Gestores Públicos!!!</a:t>
            </a:r>
            <a:endParaRPr kumimoji="0" lang="pt-B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35842" name="Picture 2" descr="A imagem pode conter: 9 pessoas, incluindo Jamili Soares, Gisele Oliveira, Fernanda Rezer, Sandrinne Nunes Sabino, Simone Bochi Dorneles e Rho Souza, pessoas sorrindo, pessoas em pÃ© e atividades ao ar liv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4298249" cy="4087814"/>
          </a:xfrm>
          <a:prstGeom prst="rect">
            <a:avLst/>
          </a:prstGeom>
          <a:noFill/>
        </p:spPr>
      </p:pic>
      <p:pic>
        <p:nvPicPr>
          <p:cNvPr id="35844" name="Picture 4" descr="A imagem pode conter: 17 pessoas, incluindo Joce FlÃ´res, Rho Souza, JÃ©ssica Manganeli Funck, Gisele Balsemao, BÃ¡rbara Santi, Gisele Oliveira, Tiarlei Catia Mendes, Jamili Soares, Fernanda Rezer e outras 2 pessoas, pessoas sorrindo, pessoas em pÃ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340768"/>
            <a:ext cx="3960440" cy="2873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2"/>
          <p:cNvSpPr txBox="1">
            <a:spLocks/>
          </p:cNvSpPr>
          <p:nvPr/>
        </p:nvSpPr>
        <p:spPr>
          <a:xfrm>
            <a:off x="1331640" y="476672"/>
            <a:ext cx="65527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2008 COREDE Vale do </a:t>
            </a:r>
            <a:r>
              <a:rPr lang="pt-BR" sz="3200" b="1" dirty="0" err="1" smtClean="0">
                <a:solidFill>
                  <a:srgbClr val="FFC000"/>
                </a:solidFill>
              </a:rPr>
              <a:t>Jaguari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6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8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1475656" y="476672"/>
            <a:ext cx="1512168" cy="554462"/>
          </a:xfrm>
          <a:prstGeom prst="rect">
            <a:avLst/>
          </a:prstGeom>
          <a:noFill/>
        </p:spPr>
      </p:pic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5866" t="19645" r="38047" b="40655"/>
          <a:stretch>
            <a:fillRect/>
          </a:stretch>
        </p:blipFill>
        <p:spPr bwMode="auto">
          <a:xfrm>
            <a:off x="1763688" y="1484784"/>
            <a:ext cx="5688632" cy="4464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dorneles\Downloads\campi sv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1124744"/>
            <a:ext cx="7488832" cy="4711129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4401979"/>
            <a:ext cx="7488832" cy="181588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Tecnologia em Irrigação e Drenagem:  033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Tecnologia em Análise e Desenvolvimento de Sistema: 083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Docentes: +- 50                 2010: 76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TAES: +-80                         2010:  100   </a:t>
            </a:r>
            <a:endParaRPr lang="pt-BR" sz="14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Total: 130                            2010:</a:t>
            </a:r>
            <a:r>
              <a:rPr kumimoji="0" lang="pt-BR" sz="14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 176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899592" y="476672"/>
            <a:ext cx="7488832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2008 /01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31097" t="55220" r="42249" b="18370"/>
          <a:stretch>
            <a:fillRect/>
          </a:stretch>
        </p:blipFill>
        <p:spPr bwMode="auto">
          <a:xfrm>
            <a:off x="899592" y="476672"/>
            <a:ext cx="1512168" cy="554462"/>
          </a:xfrm>
          <a:prstGeom prst="rect">
            <a:avLst/>
          </a:prstGeom>
          <a:noFill/>
        </p:spPr>
      </p:pic>
      <p:pic>
        <p:nvPicPr>
          <p:cNvPr id="8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dorneles\Downloads\campi sv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1124744"/>
            <a:ext cx="7056784" cy="4711129"/>
          </a:xfrm>
          <a:prstGeom prst="rect">
            <a:avLst/>
          </a:prstGeom>
          <a:noFill/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755576" y="476672"/>
            <a:ext cx="7200800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2008 /01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18434" name="Picture 2" descr="C:\Users\sdorneles\Downloads\IMG_20190514_171143301_BURST000_COVER_T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4227934" cy="5637246"/>
          </a:xfrm>
          <a:prstGeom prst="rect">
            <a:avLst/>
          </a:prstGeom>
          <a:noFill/>
        </p:spPr>
      </p:pic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4" cstate="print"/>
          <a:srcRect l="31097" t="55220" r="42249" b="18370"/>
          <a:stretch>
            <a:fillRect/>
          </a:stretch>
        </p:blipFill>
        <p:spPr bwMode="auto">
          <a:xfrm>
            <a:off x="899592" y="476672"/>
            <a:ext cx="1512168" cy="554462"/>
          </a:xfrm>
          <a:prstGeom prst="rect">
            <a:avLst/>
          </a:prstGeom>
          <a:noFill/>
        </p:spPr>
      </p:pic>
      <p:pic>
        <p:nvPicPr>
          <p:cNvPr id="8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4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dorneles\Downloads\campi sv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1124744"/>
            <a:ext cx="7056784" cy="4711129"/>
          </a:xfrm>
          <a:prstGeom prst="rect">
            <a:avLst/>
          </a:prstGeom>
          <a:noFill/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755576" y="476672"/>
            <a:ext cx="7200800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2008 /01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31097" t="55220" r="42249" b="18370"/>
          <a:stretch>
            <a:fillRect/>
          </a:stretch>
        </p:blipFill>
        <p:spPr bwMode="auto">
          <a:xfrm>
            <a:off x="899592" y="476672"/>
            <a:ext cx="1512168" cy="554462"/>
          </a:xfrm>
          <a:prstGeom prst="rect">
            <a:avLst/>
          </a:prstGeom>
          <a:noFill/>
        </p:spPr>
      </p:pic>
      <p:pic>
        <p:nvPicPr>
          <p:cNvPr id="8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  <p:pic>
        <p:nvPicPr>
          <p:cNvPr id="9" name="Imagem 8" descr="C:\Users\simon\AppData\Local\Microsoft\Windows\INetCache\Content.Word\IMG_20190514_16093889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4082" t="5198" r="2041" b="1241"/>
          <a:stretch>
            <a:fillRect/>
          </a:stretch>
        </p:blipFill>
        <p:spPr bwMode="auto">
          <a:xfrm>
            <a:off x="2483768" y="1196752"/>
            <a:ext cx="3312368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dorneles\Downloads\campus 2012.png"/>
          <p:cNvPicPr>
            <a:picLocks noChangeAspect="1" noChangeArrowheads="1"/>
          </p:cNvPicPr>
          <p:nvPr/>
        </p:nvPicPr>
        <p:blipFill>
          <a:blip r:embed="rId2" cstate="print"/>
          <a:srcRect l="12200" t="15642" r="7476" b="9097"/>
          <a:stretch>
            <a:fillRect/>
          </a:stretch>
        </p:blipFill>
        <p:spPr bwMode="auto">
          <a:xfrm>
            <a:off x="1115616" y="1916832"/>
            <a:ext cx="7344816" cy="3312368"/>
          </a:xfrm>
          <a:prstGeom prst="rect">
            <a:avLst/>
          </a:prstGeom>
          <a:noFill/>
        </p:spPr>
      </p:pic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2012 / Recursos ampliação 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4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31097" t="55220" r="42249" b="18370"/>
          <a:stretch>
            <a:fillRect/>
          </a:stretch>
        </p:blipFill>
        <p:spPr bwMode="auto">
          <a:xfrm>
            <a:off x="611560" y="476672"/>
            <a:ext cx="1512168" cy="576064"/>
          </a:xfrm>
          <a:prstGeom prst="rect">
            <a:avLst/>
          </a:prstGeom>
          <a:noFill/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827584" y="476672"/>
            <a:ext cx="7416824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FFC000"/>
                </a:solidFill>
              </a:rPr>
              <a:t>2019/ Vista aérea do Campus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12321" t="25770" r="31870" b="25267"/>
          <a:stretch>
            <a:fillRect/>
          </a:stretch>
        </p:blipFill>
        <p:spPr bwMode="auto">
          <a:xfrm>
            <a:off x="1043608" y="1700808"/>
            <a:ext cx="734481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31097" t="55220" r="42249" b="18370"/>
          <a:stretch>
            <a:fillRect/>
          </a:stretch>
        </p:blipFill>
        <p:spPr bwMode="auto">
          <a:xfrm>
            <a:off x="683568" y="476672"/>
            <a:ext cx="1296144" cy="576064"/>
          </a:xfrm>
          <a:prstGeom prst="rect">
            <a:avLst/>
          </a:prstGeom>
          <a:noFill/>
        </p:spPr>
      </p:pic>
      <p:pic>
        <p:nvPicPr>
          <p:cNvPr id="6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3" cstate="print"/>
          <a:srcRect l="71078" t="9604" b="15969"/>
          <a:stretch>
            <a:fillRect/>
          </a:stretch>
        </p:blipFill>
        <p:spPr bwMode="auto">
          <a:xfrm>
            <a:off x="7164288" y="476672"/>
            <a:ext cx="720080" cy="552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95536" y="548680"/>
            <a:ext cx="8280920" cy="64633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2019/01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BR" b="1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7544" y="1340768"/>
            <a:ext cx="8208912" cy="480131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Tecnologia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Gestão Pública: 90</a:t>
            </a:r>
            <a:endParaRPr kumimoji="0" lang="pt-BR" sz="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Tecnologia em Análise e Desenvolvimento de Sistema: 55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Bacharelado em Administração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145</a:t>
            </a:r>
            <a:endParaRPr kumimoji="0" lang="pt-BR" sz="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Bacharelado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em Agronomia: 155</a:t>
            </a:r>
            <a:endParaRPr kumimoji="0" lang="pt-BR" sz="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Licenciatura em Ciências Biológicas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69</a:t>
            </a:r>
            <a:endParaRPr kumimoji="0" lang="pt-BR" sz="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Curso Superior  de Licenciatura em Química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117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Formação Pedagógica em EAD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40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baseline="0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TOTAL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671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baseline="0" dirty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Docentes: 118 efetivos e 16 substitutos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err="1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TAEs</a:t>
            </a:r>
            <a:r>
              <a:rPr lang="pt-BR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97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Total de </a:t>
            </a:r>
            <a:r>
              <a:rPr kumimoji="0" lang="pt-BR" b="1" i="0" u="none" strike="noStrike" cap="none" normalizeH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Sevidores</a:t>
            </a:r>
            <a:r>
              <a:rPr kumimoji="0" lang="pt-BR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231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31097" t="55220" r="42249" b="18370"/>
          <a:stretch>
            <a:fillRect/>
          </a:stretch>
        </p:blipFill>
        <p:spPr bwMode="auto">
          <a:xfrm>
            <a:off x="467544" y="548680"/>
            <a:ext cx="1800200" cy="576064"/>
          </a:xfrm>
          <a:prstGeom prst="rect">
            <a:avLst/>
          </a:prstGeom>
          <a:noFill/>
        </p:spPr>
      </p:pic>
      <p:pic>
        <p:nvPicPr>
          <p:cNvPr id="8" name="Picture 1" descr="C:\Users\sdorneles\Downloads\capa facebook (1).jpg"/>
          <p:cNvPicPr>
            <a:picLocks noChangeAspect="1" noChangeArrowheads="1"/>
          </p:cNvPicPr>
          <p:nvPr/>
        </p:nvPicPr>
        <p:blipFill>
          <a:blip r:embed="rId2" cstate="print"/>
          <a:srcRect l="71078" t="9604" b="15969"/>
          <a:stretch>
            <a:fillRect/>
          </a:stretch>
        </p:blipFill>
        <p:spPr bwMode="auto">
          <a:xfrm>
            <a:off x="7236296" y="548680"/>
            <a:ext cx="720080" cy="552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360</Words>
  <Application>Microsoft Office PowerPoint</Application>
  <PresentationFormat>Apresentação na tela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sdorneles</dc:creator>
  <cp:lastModifiedBy>sdorneles</cp:lastModifiedBy>
  <cp:revision>27</cp:revision>
  <dcterms:created xsi:type="dcterms:W3CDTF">2019-05-14T19:25:30Z</dcterms:created>
  <dcterms:modified xsi:type="dcterms:W3CDTF">2019-05-14T22:10:06Z</dcterms:modified>
</cp:coreProperties>
</file>